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14.jpg" ContentType="image/png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17.jpg" ContentType="image/png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1"/>
  </p:sldMasterIdLst>
  <p:notesMasterIdLst>
    <p:notesMasterId r:id="rId18"/>
  </p:notesMasterIdLst>
  <p:sldIdLst>
    <p:sldId id="265" r:id="rId2"/>
    <p:sldId id="274" r:id="rId3"/>
    <p:sldId id="277" r:id="rId4"/>
    <p:sldId id="268" r:id="rId5"/>
    <p:sldId id="280" r:id="rId6"/>
    <p:sldId id="282" r:id="rId7"/>
    <p:sldId id="284" r:id="rId8"/>
    <p:sldId id="278" r:id="rId9"/>
    <p:sldId id="290" r:id="rId10"/>
    <p:sldId id="285" r:id="rId11"/>
    <p:sldId id="279" r:id="rId12"/>
    <p:sldId id="286" r:id="rId13"/>
    <p:sldId id="287" r:id="rId14"/>
    <p:sldId id="281" r:id="rId15"/>
    <p:sldId id="291" r:id="rId16"/>
    <p:sldId id="289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A9AB"/>
    <a:srgbClr val="4C4C4E"/>
    <a:srgbClr val="00B3AE"/>
    <a:srgbClr val="015195"/>
    <a:srgbClr val="0089CF"/>
    <a:srgbClr val="F3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88"/>
    <p:restoredTop sz="60053"/>
  </p:normalViewPr>
  <p:slideViewPr>
    <p:cSldViewPr snapToGrid="0" snapToObjects="1">
      <p:cViewPr varScale="1">
        <p:scale>
          <a:sx n="65" d="100"/>
          <a:sy n="65" d="100"/>
        </p:scale>
        <p:origin x="11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image" Target="../media/image13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g"/><Relationship Id="rId1" Type="http://schemas.openxmlformats.org/officeDocument/2006/relationships/image" Target="../media/image16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image" Target="../media/image1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g"/><Relationship Id="rId1" Type="http://schemas.openxmlformats.org/officeDocument/2006/relationships/image" Target="../media/image16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5379B7-8B06-E548-AAF6-73AB1BF1514E}" type="doc">
      <dgm:prSet loTypeId="urn:microsoft.com/office/officeart/2005/8/layout/vList3" loCatId="" qsTypeId="urn:microsoft.com/office/officeart/2005/8/quickstyle/simple4" qsCatId="simple" csTypeId="urn:microsoft.com/office/officeart/2005/8/colors/accent1_2" csCatId="accent1" phldr="1"/>
      <dgm:spPr/>
    </dgm:pt>
    <dgm:pt modelId="{8CE7DB84-D180-9F42-8FE4-37327FA212F7}">
      <dgm:prSet phldrT="[Text]"/>
      <dgm:spPr/>
      <dgm:t>
        <a:bodyPr/>
        <a:lstStyle/>
        <a:p>
          <a:r>
            <a:rPr lang="en-US" dirty="0" smtClean="0"/>
            <a:t>Know your hardware</a:t>
          </a:r>
          <a:endParaRPr lang="en-US" dirty="0"/>
        </a:p>
      </dgm:t>
    </dgm:pt>
    <dgm:pt modelId="{C9DDDB83-27F2-2A4B-8717-E486A70DAF72}" type="parTrans" cxnId="{9411ECCE-41E9-CE45-B469-7240C0F8D159}">
      <dgm:prSet/>
      <dgm:spPr/>
      <dgm:t>
        <a:bodyPr/>
        <a:lstStyle/>
        <a:p>
          <a:endParaRPr lang="en-US"/>
        </a:p>
      </dgm:t>
    </dgm:pt>
    <dgm:pt modelId="{08BAA17C-F8BF-8240-85E2-3402B44AD2F9}" type="sibTrans" cxnId="{9411ECCE-41E9-CE45-B469-7240C0F8D159}">
      <dgm:prSet/>
      <dgm:spPr/>
      <dgm:t>
        <a:bodyPr/>
        <a:lstStyle/>
        <a:p>
          <a:endParaRPr lang="en-US"/>
        </a:p>
      </dgm:t>
    </dgm:pt>
    <dgm:pt modelId="{C0ED959C-A9A6-D64D-B81F-9C85BE34CFCF}">
      <dgm:prSet phldrT="[Text]"/>
      <dgm:spPr/>
      <dgm:t>
        <a:bodyPr/>
        <a:lstStyle/>
        <a:p>
          <a:r>
            <a:rPr lang="en-US" dirty="0" smtClean="0"/>
            <a:t>Measure the right thing</a:t>
          </a:r>
          <a:endParaRPr lang="en-US" dirty="0"/>
        </a:p>
      </dgm:t>
    </dgm:pt>
    <dgm:pt modelId="{75490995-E888-8F42-A75B-9ABAB3F41A5D}" type="parTrans" cxnId="{B7CC7690-C51F-4744-850D-410D28EA5293}">
      <dgm:prSet/>
      <dgm:spPr/>
      <dgm:t>
        <a:bodyPr/>
        <a:lstStyle/>
        <a:p>
          <a:endParaRPr lang="en-US"/>
        </a:p>
      </dgm:t>
    </dgm:pt>
    <dgm:pt modelId="{EAE87AD1-F0A9-F443-83EC-1FE40D7CB21A}" type="sibTrans" cxnId="{B7CC7690-C51F-4744-850D-410D28EA5293}">
      <dgm:prSet/>
      <dgm:spPr/>
      <dgm:t>
        <a:bodyPr/>
        <a:lstStyle/>
        <a:p>
          <a:endParaRPr lang="en-US"/>
        </a:p>
      </dgm:t>
    </dgm:pt>
    <dgm:pt modelId="{8F6FB30C-D9BA-FD45-A30D-A6ACD53355FC}">
      <dgm:prSet phldrT="[Text]"/>
      <dgm:spPr/>
      <dgm:t>
        <a:bodyPr/>
        <a:lstStyle/>
        <a:p>
          <a:r>
            <a:rPr lang="en-US" dirty="0" smtClean="0"/>
            <a:t>Use the latest toys</a:t>
          </a:r>
          <a:endParaRPr lang="en-US" dirty="0"/>
        </a:p>
      </dgm:t>
    </dgm:pt>
    <dgm:pt modelId="{9DF30C2F-92EF-5044-958B-26D0FBD335A2}" type="parTrans" cxnId="{0C46321E-4B48-A44E-89D1-5BF031D68657}">
      <dgm:prSet/>
      <dgm:spPr/>
      <dgm:t>
        <a:bodyPr/>
        <a:lstStyle/>
        <a:p>
          <a:endParaRPr lang="en-US"/>
        </a:p>
      </dgm:t>
    </dgm:pt>
    <dgm:pt modelId="{006ACEFD-944C-FC41-8188-5B36EB8BAFAC}" type="sibTrans" cxnId="{0C46321E-4B48-A44E-89D1-5BF031D68657}">
      <dgm:prSet/>
      <dgm:spPr/>
      <dgm:t>
        <a:bodyPr/>
        <a:lstStyle/>
        <a:p>
          <a:endParaRPr lang="en-US"/>
        </a:p>
      </dgm:t>
    </dgm:pt>
    <dgm:pt modelId="{58C92856-3EA0-0146-B0F6-00B8AA92680E}" type="pres">
      <dgm:prSet presAssocID="{055379B7-8B06-E548-AAF6-73AB1BF1514E}" presName="linearFlow" presStyleCnt="0">
        <dgm:presLayoutVars>
          <dgm:dir/>
          <dgm:resizeHandles val="exact"/>
        </dgm:presLayoutVars>
      </dgm:prSet>
      <dgm:spPr/>
    </dgm:pt>
    <dgm:pt modelId="{FA673C4A-B78E-2D4C-9C24-3A7C8CB48DF6}" type="pres">
      <dgm:prSet presAssocID="{8CE7DB84-D180-9F42-8FE4-37327FA212F7}" presName="composite" presStyleCnt="0"/>
      <dgm:spPr/>
    </dgm:pt>
    <dgm:pt modelId="{723CB2EB-6B3C-CD40-8F25-FBD4632A4714}" type="pres">
      <dgm:prSet presAssocID="{8CE7DB84-D180-9F42-8FE4-37327FA212F7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US"/>
        </a:p>
      </dgm:t>
    </dgm:pt>
    <dgm:pt modelId="{DC2BF641-4E68-2B4E-AEEB-4068F9FCBE5F}" type="pres">
      <dgm:prSet presAssocID="{8CE7DB84-D180-9F42-8FE4-37327FA212F7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2FEBF2-FCD8-3B45-81AB-501E2FDAD05F}" type="pres">
      <dgm:prSet presAssocID="{08BAA17C-F8BF-8240-85E2-3402B44AD2F9}" presName="spacing" presStyleCnt="0"/>
      <dgm:spPr/>
    </dgm:pt>
    <dgm:pt modelId="{FFE8E632-0E2F-D74A-B4F6-2F47E174C488}" type="pres">
      <dgm:prSet presAssocID="{C0ED959C-A9A6-D64D-B81F-9C85BE34CFCF}" presName="composite" presStyleCnt="0"/>
      <dgm:spPr/>
    </dgm:pt>
    <dgm:pt modelId="{5328D8EF-9429-F444-B538-F1EECFF2F71D}" type="pres">
      <dgm:prSet presAssocID="{C0ED959C-A9A6-D64D-B81F-9C85BE34CFCF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27531A00-10E1-674B-91A9-B708CCC88749}" type="pres">
      <dgm:prSet presAssocID="{C0ED959C-A9A6-D64D-B81F-9C85BE34CFCF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35CA29-C3BC-AA4C-8AE7-327CA14A4639}" type="pres">
      <dgm:prSet presAssocID="{EAE87AD1-F0A9-F443-83EC-1FE40D7CB21A}" presName="spacing" presStyleCnt="0"/>
      <dgm:spPr/>
    </dgm:pt>
    <dgm:pt modelId="{CD674031-3987-B74C-A122-95807DC18E0A}" type="pres">
      <dgm:prSet presAssocID="{8F6FB30C-D9BA-FD45-A30D-A6ACD53355FC}" presName="composite" presStyleCnt="0"/>
      <dgm:spPr/>
    </dgm:pt>
    <dgm:pt modelId="{7A7AAB64-44D6-0445-8312-8A9729FBF955}" type="pres">
      <dgm:prSet presAssocID="{8F6FB30C-D9BA-FD45-A30D-A6ACD53355FC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  <dgm:pt modelId="{D7779284-DC3A-EF4F-97FC-64B65F3F57B9}" type="pres">
      <dgm:prSet presAssocID="{8F6FB30C-D9BA-FD45-A30D-A6ACD53355FC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46321E-4B48-A44E-89D1-5BF031D68657}" srcId="{055379B7-8B06-E548-AAF6-73AB1BF1514E}" destId="{8F6FB30C-D9BA-FD45-A30D-A6ACD53355FC}" srcOrd="2" destOrd="0" parTransId="{9DF30C2F-92EF-5044-958B-26D0FBD335A2}" sibTransId="{006ACEFD-944C-FC41-8188-5B36EB8BAFAC}"/>
    <dgm:cxn modelId="{96FB8579-1FE1-4D4A-AD6B-1A7E06906DE8}" type="presOf" srcId="{8CE7DB84-D180-9F42-8FE4-37327FA212F7}" destId="{DC2BF641-4E68-2B4E-AEEB-4068F9FCBE5F}" srcOrd="0" destOrd="0" presId="urn:microsoft.com/office/officeart/2005/8/layout/vList3"/>
    <dgm:cxn modelId="{9411ECCE-41E9-CE45-B469-7240C0F8D159}" srcId="{055379B7-8B06-E548-AAF6-73AB1BF1514E}" destId="{8CE7DB84-D180-9F42-8FE4-37327FA212F7}" srcOrd="0" destOrd="0" parTransId="{C9DDDB83-27F2-2A4B-8717-E486A70DAF72}" sibTransId="{08BAA17C-F8BF-8240-85E2-3402B44AD2F9}"/>
    <dgm:cxn modelId="{94D52C44-AF95-B645-8788-6C0A82BFF0AA}" type="presOf" srcId="{055379B7-8B06-E548-AAF6-73AB1BF1514E}" destId="{58C92856-3EA0-0146-B0F6-00B8AA92680E}" srcOrd="0" destOrd="0" presId="urn:microsoft.com/office/officeart/2005/8/layout/vList3"/>
    <dgm:cxn modelId="{9662B1EA-5BBF-6E46-AE51-D079319BB740}" type="presOf" srcId="{C0ED959C-A9A6-D64D-B81F-9C85BE34CFCF}" destId="{27531A00-10E1-674B-91A9-B708CCC88749}" srcOrd="0" destOrd="0" presId="urn:microsoft.com/office/officeart/2005/8/layout/vList3"/>
    <dgm:cxn modelId="{260C3146-7305-A541-98AC-8C2EB3FCC6F4}" type="presOf" srcId="{8F6FB30C-D9BA-FD45-A30D-A6ACD53355FC}" destId="{D7779284-DC3A-EF4F-97FC-64B65F3F57B9}" srcOrd="0" destOrd="0" presId="urn:microsoft.com/office/officeart/2005/8/layout/vList3"/>
    <dgm:cxn modelId="{B7CC7690-C51F-4744-850D-410D28EA5293}" srcId="{055379B7-8B06-E548-AAF6-73AB1BF1514E}" destId="{C0ED959C-A9A6-D64D-B81F-9C85BE34CFCF}" srcOrd="1" destOrd="0" parTransId="{75490995-E888-8F42-A75B-9ABAB3F41A5D}" sibTransId="{EAE87AD1-F0A9-F443-83EC-1FE40D7CB21A}"/>
    <dgm:cxn modelId="{7992D03D-32B9-3945-9041-9F5466F64B54}" type="presParOf" srcId="{58C92856-3EA0-0146-B0F6-00B8AA92680E}" destId="{FA673C4A-B78E-2D4C-9C24-3A7C8CB48DF6}" srcOrd="0" destOrd="0" presId="urn:microsoft.com/office/officeart/2005/8/layout/vList3"/>
    <dgm:cxn modelId="{5B71D637-160A-C146-97B8-2FCC94B51F13}" type="presParOf" srcId="{FA673C4A-B78E-2D4C-9C24-3A7C8CB48DF6}" destId="{723CB2EB-6B3C-CD40-8F25-FBD4632A4714}" srcOrd="0" destOrd="0" presId="urn:microsoft.com/office/officeart/2005/8/layout/vList3"/>
    <dgm:cxn modelId="{5EB9747D-B0C1-A046-B4B3-85260F616F5F}" type="presParOf" srcId="{FA673C4A-B78E-2D4C-9C24-3A7C8CB48DF6}" destId="{DC2BF641-4E68-2B4E-AEEB-4068F9FCBE5F}" srcOrd="1" destOrd="0" presId="urn:microsoft.com/office/officeart/2005/8/layout/vList3"/>
    <dgm:cxn modelId="{5DB78186-AD0F-4340-8EAC-122EAB13F9D7}" type="presParOf" srcId="{58C92856-3EA0-0146-B0F6-00B8AA92680E}" destId="{7D2FEBF2-FCD8-3B45-81AB-501E2FDAD05F}" srcOrd="1" destOrd="0" presId="urn:microsoft.com/office/officeart/2005/8/layout/vList3"/>
    <dgm:cxn modelId="{9DDB619C-0A0F-304F-A3D4-913DD83EAC32}" type="presParOf" srcId="{58C92856-3EA0-0146-B0F6-00B8AA92680E}" destId="{FFE8E632-0E2F-D74A-B4F6-2F47E174C488}" srcOrd="2" destOrd="0" presId="urn:microsoft.com/office/officeart/2005/8/layout/vList3"/>
    <dgm:cxn modelId="{3D80B8AB-2E3D-114E-92D6-FE8E0864DE07}" type="presParOf" srcId="{FFE8E632-0E2F-D74A-B4F6-2F47E174C488}" destId="{5328D8EF-9429-F444-B538-F1EECFF2F71D}" srcOrd="0" destOrd="0" presId="urn:microsoft.com/office/officeart/2005/8/layout/vList3"/>
    <dgm:cxn modelId="{64F20D01-42BD-D246-AA24-D66225CB7C90}" type="presParOf" srcId="{FFE8E632-0E2F-D74A-B4F6-2F47E174C488}" destId="{27531A00-10E1-674B-91A9-B708CCC88749}" srcOrd="1" destOrd="0" presId="urn:microsoft.com/office/officeart/2005/8/layout/vList3"/>
    <dgm:cxn modelId="{D1B0A736-1A2C-5C49-9C41-BC1825ABCCFE}" type="presParOf" srcId="{58C92856-3EA0-0146-B0F6-00B8AA92680E}" destId="{3235CA29-C3BC-AA4C-8AE7-327CA14A4639}" srcOrd="3" destOrd="0" presId="urn:microsoft.com/office/officeart/2005/8/layout/vList3"/>
    <dgm:cxn modelId="{5DD5D04F-AEC5-824F-AF68-4EBC0990CC92}" type="presParOf" srcId="{58C92856-3EA0-0146-B0F6-00B8AA92680E}" destId="{CD674031-3987-B74C-A122-95807DC18E0A}" srcOrd="4" destOrd="0" presId="urn:microsoft.com/office/officeart/2005/8/layout/vList3"/>
    <dgm:cxn modelId="{734F3B1F-4611-FC48-A2C3-CADE9384DB33}" type="presParOf" srcId="{CD674031-3987-B74C-A122-95807DC18E0A}" destId="{7A7AAB64-44D6-0445-8312-8A9729FBF955}" srcOrd="0" destOrd="0" presId="urn:microsoft.com/office/officeart/2005/8/layout/vList3"/>
    <dgm:cxn modelId="{84181A42-024A-B244-843F-AFF27C4F38CE}" type="presParOf" srcId="{CD674031-3987-B74C-A122-95807DC18E0A}" destId="{D7779284-DC3A-EF4F-97FC-64B65F3F57B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5379B7-8B06-E548-AAF6-73AB1BF1514E}" type="doc">
      <dgm:prSet loTypeId="urn:microsoft.com/office/officeart/2005/8/layout/vList3" loCatId="" qsTypeId="urn:microsoft.com/office/officeart/2005/8/quickstyle/simple4" qsCatId="simple" csTypeId="urn:microsoft.com/office/officeart/2005/8/colors/accent1_2" csCatId="accent1" phldr="1"/>
      <dgm:spPr/>
    </dgm:pt>
    <dgm:pt modelId="{8CE7DB84-D180-9F42-8FE4-37327FA212F7}">
      <dgm:prSet phldrT="[Text]"/>
      <dgm:spPr/>
      <dgm:t>
        <a:bodyPr/>
        <a:lstStyle/>
        <a:p>
          <a:r>
            <a:rPr lang="en-US" dirty="0" smtClean="0"/>
            <a:t>Automate build, testing, deployment</a:t>
          </a:r>
          <a:endParaRPr lang="en-US" dirty="0"/>
        </a:p>
      </dgm:t>
    </dgm:pt>
    <dgm:pt modelId="{C9DDDB83-27F2-2A4B-8717-E486A70DAF72}" type="parTrans" cxnId="{9411ECCE-41E9-CE45-B469-7240C0F8D159}">
      <dgm:prSet/>
      <dgm:spPr/>
      <dgm:t>
        <a:bodyPr/>
        <a:lstStyle/>
        <a:p>
          <a:endParaRPr lang="en-US"/>
        </a:p>
      </dgm:t>
    </dgm:pt>
    <dgm:pt modelId="{08BAA17C-F8BF-8240-85E2-3402B44AD2F9}" type="sibTrans" cxnId="{9411ECCE-41E9-CE45-B469-7240C0F8D159}">
      <dgm:prSet/>
      <dgm:spPr/>
      <dgm:t>
        <a:bodyPr/>
        <a:lstStyle/>
        <a:p>
          <a:endParaRPr lang="en-US"/>
        </a:p>
      </dgm:t>
    </dgm:pt>
    <dgm:pt modelId="{C0ED959C-A9A6-D64D-B81F-9C85BE34CFCF}">
      <dgm:prSet phldrT="[Text]"/>
      <dgm:spPr/>
      <dgm:t>
        <a:bodyPr/>
        <a:lstStyle/>
        <a:p>
          <a:r>
            <a:rPr lang="en-US" dirty="0" smtClean="0"/>
            <a:t>Write readable, loosely-coupled code</a:t>
          </a:r>
          <a:endParaRPr lang="en-US" dirty="0"/>
        </a:p>
      </dgm:t>
    </dgm:pt>
    <dgm:pt modelId="{75490995-E888-8F42-A75B-9ABAB3F41A5D}" type="parTrans" cxnId="{B7CC7690-C51F-4744-850D-410D28EA5293}">
      <dgm:prSet/>
      <dgm:spPr/>
      <dgm:t>
        <a:bodyPr/>
        <a:lstStyle/>
        <a:p>
          <a:endParaRPr lang="en-US"/>
        </a:p>
      </dgm:t>
    </dgm:pt>
    <dgm:pt modelId="{EAE87AD1-F0A9-F443-83EC-1FE40D7CB21A}" type="sibTrans" cxnId="{B7CC7690-C51F-4744-850D-410D28EA5293}">
      <dgm:prSet/>
      <dgm:spPr/>
      <dgm:t>
        <a:bodyPr/>
        <a:lstStyle/>
        <a:p>
          <a:endParaRPr lang="en-US"/>
        </a:p>
      </dgm:t>
    </dgm:pt>
    <dgm:pt modelId="{8F6FB30C-D9BA-FD45-A30D-A6ACD53355FC}">
      <dgm:prSet phldrT="[Text]"/>
      <dgm:spPr/>
      <dgm:t>
        <a:bodyPr/>
        <a:lstStyle/>
        <a:p>
          <a:r>
            <a:rPr lang="en-US" dirty="0" smtClean="0"/>
            <a:t>Own changes end-to-end</a:t>
          </a:r>
          <a:endParaRPr lang="en-US" dirty="0"/>
        </a:p>
      </dgm:t>
    </dgm:pt>
    <dgm:pt modelId="{9DF30C2F-92EF-5044-958B-26D0FBD335A2}" type="parTrans" cxnId="{0C46321E-4B48-A44E-89D1-5BF031D68657}">
      <dgm:prSet/>
      <dgm:spPr/>
      <dgm:t>
        <a:bodyPr/>
        <a:lstStyle/>
        <a:p>
          <a:endParaRPr lang="en-US"/>
        </a:p>
      </dgm:t>
    </dgm:pt>
    <dgm:pt modelId="{006ACEFD-944C-FC41-8188-5B36EB8BAFAC}" type="sibTrans" cxnId="{0C46321E-4B48-A44E-89D1-5BF031D68657}">
      <dgm:prSet/>
      <dgm:spPr/>
      <dgm:t>
        <a:bodyPr/>
        <a:lstStyle/>
        <a:p>
          <a:endParaRPr lang="en-US"/>
        </a:p>
      </dgm:t>
    </dgm:pt>
    <dgm:pt modelId="{58C92856-3EA0-0146-B0F6-00B8AA92680E}" type="pres">
      <dgm:prSet presAssocID="{055379B7-8B06-E548-AAF6-73AB1BF1514E}" presName="linearFlow" presStyleCnt="0">
        <dgm:presLayoutVars>
          <dgm:dir/>
          <dgm:resizeHandles val="exact"/>
        </dgm:presLayoutVars>
      </dgm:prSet>
      <dgm:spPr/>
    </dgm:pt>
    <dgm:pt modelId="{FA673C4A-B78E-2D4C-9C24-3A7C8CB48DF6}" type="pres">
      <dgm:prSet presAssocID="{8CE7DB84-D180-9F42-8FE4-37327FA212F7}" presName="composite" presStyleCnt="0"/>
      <dgm:spPr/>
    </dgm:pt>
    <dgm:pt modelId="{723CB2EB-6B3C-CD40-8F25-FBD4632A4714}" type="pres">
      <dgm:prSet presAssocID="{8CE7DB84-D180-9F42-8FE4-37327FA212F7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en-US"/>
        </a:p>
      </dgm:t>
    </dgm:pt>
    <dgm:pt modelId="{DC2BF641-4E68-2B4E-AEEB-4068F9FCBE5F}" type="pres">
      <dgm:prSet presAssocID="{8CE7DB84-D180-9F42-8FE4-37327FA212F7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2FEBF2-FCD8-3B45-81AB-501E2FDAD05F}" type="pres">
      <dgm:prSet presAssocID="{08BAA17C-F8BF-8240-85E2-3402B44AD2F9}" presName="spacing" presStyleCnt="0"/>
      <dgm:spPr/>
    </dgm:pt>
    <dgm:pt modelId="{FFE8E632-0E2F-D74A-B4F6-2F47E174C488}" type="pres">
      <dgm:prSet presAssocID="{C0ED959C-A9A6-D64D-B81F-9C85BE34CFCF}" presName="composite" presStyleCnt="0"/>
      <dgm:spPr/>
    </dgm:pt>
    <dgm:pt modelId="{5328D8EF-9429-F444-B538-F1EECFF2F71D}" type="pres">
      <dgm:prSet presAssocID="{C0ED959C-A9A6-D64D-B81F-9C85BE34CFCF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7531A00-10E1-674B-91A9-B708CCC88749}" type="pres">
      <dgm:prSet presAssocID="{C0ED959C-A9A6-D64D-B81F-9C85BE34CFCF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35CA29-C3BC-AA4C-8AE7-327CA14A4639}" type="pres">
      <dgm:prSet presAssocID="{EAE87AD1-F0A9-F443-83EC-1FE40D7CB21A}" presName="spacing" presStyleCnt="0"/>
      <dgm:spPr/>
    </dgm:pt>
    <dgm:pt modelId="{CD674031-3987-B74C-A122-95807DC18E0A}" type="pres">
      <dgm:prSet presAssocID="{8F6FB30C-D9BA-FD45-A30D-A6ACD53355FC}" presName="composite" presStyleCnt="0"/>
      <dgm:spPr/>
    </dgm:pt>
    <dgm:pt modelId="{7A7AAB64-44D6-0445-8312-8A9729FBF955}" type="pres">
      <dgm:prSet presAssocID="{8F6FB30C-D9BA-FD45-A30D-A6ACD53355FC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7779284-DC3A-EF4F-97FC-64B65F3F57B9}" type="pres">
      <dgm:prSet presAssocID="{8F6FB30C-D9BA-FD45-A30D-A6ACD53355FC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19E3A63-8D00-1545-89F0-4DB05E37F4DB}" type="presOf" srcId="{C0ED959C-A9A6-D64D-B81F-9C85BE34CFCF}" destId="{27531A00-10E1-674B-91A9-B708CCC88749}" srcOrd="0" destOrd="0" presId="urn:microsoft.com/office/officeart/2005/8/layout/vList3"/>
    <dgm:cxn modelId="{08AC41FF-8548-CF44-A503-B6D00F2ED5E0}" type="presOf" srcId="{055379B7-8B06-E548-AAF6-73AB1BF1514E}" destId="{58C92856-3EA0-0146-B0F6-00B8AA92680E}" srcOrd="0" destOrd="0" presId="urn:microsoft.com/office/officeart/2005/8/layout/vList3"/>
    <dgm:cxn modelId="{0C46321E-4B48-A44E-89D1-5BF031D68657}" srcId="{055379B7-8B06-E548-AAF6-73AB1BF1514E}" destId="{8F6FB30C-D9BA-FD45-A30D-A6ACD53355FC}" srcOrd="2" destOrd="0" parTransId="{9DF30C2F-92EF-5044-958B-26D0FBD335A2}" sibTransId="{006ACEFD-944C-FC41-8188-5B36EB8BAFAC}"/>
    <dgm:cxn modelId="{CCC9422C-ABD4-1344-BD1B-4F4C1265D384}" type="presOf" srcId="{8F6FB30C-D9BA-FD45-A30D-A6ACD53355FC}" destId="{D7779284-DC3A-EF4F-97FC-64B65F3F57B9}" srcOrd="0" destOrd="0" presId="urn:microsoft.com/office/officeart/2005/8/layout/vList3"/>
    <dgm:cxn modelId="{3073A3C4-3762-724E-9568-CABF7771E69E}" type="presOf" srcId="{8CE7DB84-D180-9F42-8FE4-37327FA212F7}" destId="{DC2BF641-4E68-2B4E-AEEB-4068F9FCBE5F}" srcOrd="0" destOrd="0" presId="urn:microsoft.com/office/officeart/2005/8/layout/vList3"/>
    <dgm:cxn modelId="{B7CC7690-C51F-4744-850D-410D28EA5293}" srcId="{055379B7-8B06-E548-AAF6-73AB1BF1514E}" destId="{C0ED959C-A9A6-D64D-B81F-9C85BE34CFCF}" srcOrd="1" destOrd="0" parTransId="{75490995-E888-8F42-A75B-9ABAB3F41A5D}" sibTransId="{EAE87AD1-F0A9-F443-83EC-1FE40D7CB21A}"/>
    <dgm:cxn modelId="{9411ECCE-41E9-CE45-B469-7240C0F8D159}" srcId="{055379B7-8B06-E548-AAF6-73AB1BF1514E}" destId="{8CE7DB84-D180-9F42-8FE4-37327FA212F7}" srcOrd="0" destOrd="0" parTransId="{C9DDDB83-27F2-2A4B-8717-E486A70DAF72}" sibTransId="{08BAA17C-F8BF-8240-85E2-3402B44AD2F9}"/>
    <dgm:cxn modelId="{2F160107-5280-C24C-B466-A4001006A4B4}" type="presParOf" srcId="{58C92856-3EA0-0146-B0F6-00B8AA92680E}" destId="{FA673C4A-B78E-2D4C-9C24-3A7C8CB48DF6}" srcOrd="0" destOrd="0" presId="urn:microsoft.com/office/officeart/2005/8/layout/vList3"/>
    <dgm:cxn modelId="{DEB8484F-2E7D-F74E-8406-EA323C389539}" type="presParOf" srcId="{FA673C4A-B78E-2D4C-9C24-3A7C8CB48DF6}" destId="{723CB2EB-6B3C-CD40-8F25-FBD4632A4714}" srcOrd="0" destOrd="0" presId="urn:microsoft.com/office/officeart/2005/8/layout/vList3"/>
    <dgm:cxn modelId="{CFE434C8-CE0C-404E-AB3E-AC5B1CB50B28}" type="presParOf" srcId="{FA673C4A-B78E-2D4C-9C24-3A7C8CB48DF6}" destId="{DC2BF641-4E68-2B4E-AEEB-4068F9FCBE5F}" srcOrd="1" destOrd="0" presId="urn:microsoft.com/office/officeart/2005/8/layout/vList3"/>
    <dgm:cxn modelId="{8532111C-9FF5-7F46-AE5D-0F720213A2DD}" type="presParOf" srcId="{58C92856-3EA0-0146-B0F6-00B8AA92680E}" destId="{7D2FEBF2-FCD8-3B45-81AB-501E2FDAD05F}" srcOrd="1" destOrd="0" presId="urn:microsoft.com/office/officeart/2005/8/layout/vList3"/>
    <dgm:cxn modelId="{249EB621-51E4-0741-8673-D4B1B1A85B7B}" type="presParOf" srcId="{58C92856-3EA0-0146-B0F6-00B8AA92680E}" destId="{FFE8E632-0E2F-D74A-B4F6-2F47E174C488}" srcOrd="2" destOrd="0" presId="urn:microsoft.com/office/officeart/2005/8/layout/vList3"/>
    <dgm:cxn modelId="{8ECD0431-590E-0946-9806-20433EF45FBF}" type="presParOf" srcId="{FFE8E632-0E2F-D74A-B4F6-2F47E174C488}" destId="{5328D8EF-9429-F444-B538-F1EECFF2F71D}" srcOrd="0" destOrd="0" presId="urn:microsoft.com/office/officeart/2005/8/layout/vList3"/>
    <dgm:cxn modelId="{5F27A176-270B-AB4D-A72D-F00395F35E65}" type="presParOf" srcId="{FFE8E632-0E2F-D74A-B4F6-2F47E174C488}" destId="{27531A00-10E1-674B-91A9-B708CCC88749}" srcOrd="1" destOrd="0" presId="urn:microsoft.com/office/officeart/2005/8/layout/vList3"/>
    <dgm:cxn modelId="{8E8CBC6D-03B0-794E-B971-ACC38A5C4584}" type="presParOf" srcId="{58C92856-3EA0-0146-B0F6-00B8AA92680E}" destId="{3235CA29-C3BC-AA4C-8AE7-327CA14A4639}" srcOrd="3" destOrd="0" presId="urn:microsoft.com/office/officeart/2005/8/layout/vList3"/>
    <dgm:cxn modelId="{8D2EBA7D-F0E3-D847-B5F1-27DB88F049FA}" type="presParOf" srcId="{58C92856-3EA0-0146-B0F6-00B8AA92680E}" destId="{CD674031-3987-B74C-A122-95807DC18E0A}" srcOrd="4" destOrd="0" presId="urn:microsoft.com/office/officeart/2005/8/layout/vList3"/>
    <dgm:cxn modelId="{A4ABE17A-B0A7-664D-8A57-DEF848129E76}" type="presParOf" srcId="{CD674031-3987-B74C-A122-95807DC18E0A}" destId="{7A7AAB64-44D6-0445-8312-8A9729FBF955}" srcOrd="0" destOrd="0" presId="urn:microsoft.com/office/officeart/2005/8/layout/vList3"/>
    <dgm:cxn modelId="{0E7A39D9-0B65-094D-B499-8C64C62CAAF4}" type="presParOf" srcId="{CD674031-3987-B74C-A122-95807DC18E0A}" destId="{D7779284-DC3A-EF4F-97FC-64B65F3F57B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55379B7-8B06-E548-AAF6-73AB1BF1514E}" type="doc">
      <dgm:prSet loTypeId="urn:microsoft.com/office/officeart/2005/8/layout/vList3" loCatId="" qsTypeId="urn:microsoft.com/office/officeart/2005/8/quickstyle/simple4" qsCatId="simple" csTypeId="urn:microsoft.com/office/officeart/2005/8/colors/accent1_2" csCatId="accent1" phldr="1"/>
      <dgm:spPr/>
    </dgm:pt>
    <dgm:pt modelId="{8CE7DB84-D180-9F42-8FE4-37327FA212F7}">
      <dgm:prSet phldrT="[Text]"/>
      <dgm:spPr/>
      <dgm:t>
        <a:bodyPr/>
        <a:lstStyle/>
        <a:p>
          <a:r>
            <a:rPr lang="en-US" dirty="0" smtClean="0"/>
            <a:t>Consciously make the trade-off</a:t>
          </a:r>
          <a:endParaRPr lang="en-US" dirty="0"/>
        </a:p>
      </dgm:t>
    </dgm:pt>
    <dgm:pt modelId="{C9DDDB83-27F2-2A4B-8717-E486A70DAF72}" type="parTrans" cxnId="{9411ECCE-41E9-CE45-B469-7240C0F8D159}">
      <dgm:prSet/>
      <dgm:spPr/>
      <dgm:t>
        <a:bodyPr/>
        <a:lstStyle/>
        <a:p>
          <a:endParaRPr lang="en-US"/>
        </a:p>
      </dgm:t>
    </dgm:pt>
    <dgm:pt modelId="{08BAA17C-F8BF-8240-85E2-3402B44AD2F9}" type="sibTrans" cxnId="{9411ECCE-41E9-CE45-B469-7240C0F8D159}">
      <dgm:prSet/>
      <dgm:spPr/>
      <dgm:t>
        <a:bodyPr/>
        <a:lstStyle/>
        <a:p>
          <a:endParaRPr lang="en-US"/>
        </a:p>
      </dgm:t>
    </dgm:pt>
    <dgm:pt modelId="{C0ED959C-A9A6-D64D-B81F-9C85BE34CFCF}">
      <dgm:prSet phldrT="[Text]"/>
      <dgm:spPr/>
      <dgm:t>
        <a:bodyPr/>
        <a:lstStyle/>
        <a:p>
          <a:r>
            <a:rPr lang="en-US" dirty="0" smtClean="0"/>
            <a:t>Use multiple layers with different technology</a:t>
          </a:r>
          <a:endParaRPr lang="en-US" dirty="0"/>
        </a:p>
      </dgm:t>
    </dgm:pt>
    <dgm:pt modelId="{75490995-E888-8F42-A75B-9ABAB3F41A5D}" type="parTrans" cxnId="{B7CC7690-C51F-4744-850D-410D28EA5293}">
      <dgm:prSet/>
      <dgm:spPr/>
      <dgm:t>
        <a:bodyPr/>
        <a:lstStyle/>
        <a:p>
          <a:endParaRPr lang="en-US"/>
        </a:p>
      </dgm:t>
    </dgm:pt>
    <dgm:pt modelId="{EAE87AD1-F0A9-F443-83EC-1FE40D7CB21A}" type="sibTrans" cxnId="{B7CC7690-C51F-4744-850D-410D28EA5293}">
      <dgm:prSet/>
      <dgm:spPr/>
      <dgm:t>
        <a:bodyPr/>
        <a:lstStyle/>
        <a:p>
          <a:endParaRPr lang="en-US"/>
        </a:p>
      </dgm:t>
    </dgm:pt>
    <dgm:pt modelId="{8F6FB30C-D9BA-FD45-A30D-A6ACD53355FC}">
      <dgm:prSet phldrT="[Text]"/>
      <dgm:spPr/>
      <dgm:t>
        <a:bodyPr/>
        <a:lstStyle/>
        <a:p>
          <a:r>
            <a:rPr lang="en-US" dirty="0" smtClean="0"/>
            <a:t>Generate boring/repetitive code</a:t>
          </a:r>
          <a:endParaRPr lang="en-US" dirty="0"/>
        </a:p>
      </dgm:t>
    </dgm:pt>
    <dgm:pt modelId="{9DF30C2F-92EF-5044-958B-26D0FBD335A2}" type="parTrans" cxnId="{0C46321E-4B48-A44E-89D1-5BF031D68657}">
      <dgm:prSet/>
      <dgm:spPr/>
      <dgm:t>
        <a:bodyPr/>
        <a:lstStyle/>
        <a:p>
          <a:endParaRPr lang="en-US"/>
        </a:p>
      </dgm:t>
    </dgm:pt>
    <dgm:pt modelId="{006ACEFD-944C-FC41-8188-5B36EB8BAFAC}" type="sibTrans" cxnId="{0C46321E-4B48-A44E-89D1-5BF031D68657}">
      <dgm:prSet/>
      <dgm:spPr/>
      <dgm:t>
        <a:bodyPr/>
        <a:lstStyle/>
        <a:p>
          <a:endParaRPr lang="en-US"/>
        </a:p>
      </dgm:t>
    </dgm:pt>
    <dgm:pt modelId="{58C92856-3EA0-0146-B0F6-00B8AA92680E}" type="pres">
      <dgm:prSet presAssocID="{055379B7-8B06-E548-AAF6-73AB1BF1514E}" presName="linearFlow" presStyleCnt="0">
        <dgm:presLayoutVars>
          <dgm:dir/>
          <dgm:resizeHandles val="exact"/>
        </dgm:presLayoutVars>
      </dgm:prSet>
      <dgm:spPr/>
    </dgm:pt>
    <dgm:pt modelId="{FA673C4A-B78E-2D4C-9C24-3A7C8CB48DF6}" type="pres">
      <dgm:prSet presAssocID="{8CE7DB84-D180-9F42-8FE4-37327FA212F7}" presName="composite" presStyleCnt="0"/>
      <dgm:spPr/>
    </dgm:pt>
    <dgm:pt modelId="{723CB2EB-6B3C-CD40-8F25-FBD4632A4714}" type="pres">
      <dgm:prSet presAssocID="{8CE7DB84-D180-9F42-8FE4-37327FA212F7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C2BF641-4E68-2B4E-AEEB-4068F9FCBE5F}" type="pres">
      <dgm:prSet presAssocID="{8CE7DB84-D180-9F42-8FE4-37327FA212F7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2FEBF2-FCD8-3B45-81AB-501E2FDAD05F}" type="pres">
      <dgm:prSet presAssocID="{08BAA17C-F8BF-8240-85E2-3402B44AD2F9}" presName="spacing" presStyleCnt="0"/>
      <dgm:spPr/>
    </dgm:pt>
    <dgm:pt modelId="{FFE8E632-0E2F-D74A-B4F6-2F47E174C488}" type="pres">
      <dgm:prSet presAssocID="{C0ED959C-A9A6-D64D-B81F-9C85BE34CFCF}" presName="composite" presStyleCnt="0"/>
      <dgm:spPr/>
    </dgm:pt>
    <dgm:pt modelId="{5328D8EF-9429-F444-B538-F1EECFF2F71D}" type="pres">
      <dgm:prSet presAssocID="{C0ED959C-A9A6-D64D-B81F-9C85BE34CFCF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27531A00-10E1-674B-91A9-B708CCC88749}" type="pres">
      <dgm:prSet presAssocID="{C0ED959C-A9A6-D64D-B81F-9C85BE34CFCF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35CA29-C3BC-AA4C-8AE7-327CA14A4639}" type="pres">
      <dgm:prSet presAssocID="{EAE87AD1-F0A9-F443-83EC-1FE40D7CB21A}" presName="spacing" presStyleCnt="0"/>
      <dgm:spPr/>
    </dgm:pt>
    <dgm:pt modelId="{CD674031-3987-B74C-A122-95807DC18E0A}" type="pres">
      <dgm:prSet presAssocID="{8F6FB30C-D9BA-FD45-A30D-A6ACD53355FC}" presName="composite" presStyleCnt="0"/>
      <dgm:spPr/>
    </dgm:pt>
    <dgm:pt modelId="{7A7AAB64-44D6-0445-8312-8A9729FBF955}" type="pres">
      <dgm:prSet presAssocID="{8F6FB30C-D9BA-FD45-A30D-A6ACD53355FC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</dgm:pt>
    <dgm:pt modelId="{D7779284-DC3A-EF4F-97FC-64B65F3F57B9}" type="pres">
      <dgm:prSet presAssocID="{8F6FB30C-D9BA-FD45-A30D-A6ACD53355FC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F66015-F000-2049-8242-772726B0E387}" type="presOf" srcId="{C0ED959C-A9A6-D64D-B81F-9C85BE34CFCF}" destId="{27531A00-10E1-674B-91A9-B708CCC88749}" srcOrd="0" destOrd="0" presId="urn:microsoft.com/office/officeart/2005/8/layout/vList3"/>
    <dgm:cxn modelId="{424A7892-5CB8-5F42-8512-846A57910C58}" type="presOf" srcId="{8CE7DB84-D180-9F42-8FE4-37327FA212F7}" destId="{DC2BF641-4E68-2B4E-AEEB-4068F9FCBE5F}" srcOrd="0" destOrd="0" presId="urn:microsoft.com/office/officeart/2005/8/layout/vList3"/>
    <dgm:cxn modelId="{D2DE0254-476A-B541-B2FF-AF7F96A5AA07}" type="presOf" srcId="{8F6FB30C-D9BA-FD45-A30D-A6ACD53355FC}" destId="{D7779284-DC3A-EF4F-97FC-64B65F3F57B9}" srcOrd="0" destOrd="0" presId="urn:microsoft.com/office/officeart/2005/8/layout/vList3"/>
    <dgm:cxn modelId="{0C46321E-4B48-A44E-89D1-5BF031D68657}" srcId="{055379B7-8B06-E548-AAF6-73AB1BF1514E}" destId="{8F6FB30C-D9BA-FD45-A30D-A6ACD53355FC}" srcOrd="2" destOrd="0" parTransId="{9DF30C2F-92EF-5044-958B-26D0FBD335A2}" sibTransId="{006ACEFD-944C-FC41-8188-5B36EB8BAFAC}"/>
    <dgm:cxn modelId="{3EC03BDE-EC6A-4642-918C-B0C932D2EC4A}" type="presOf" srcId="{055379B7-8B06-E548-AAF6-73AB1BF1514E}" destId="{58C92856-3EA0-0146-B0F6-00B8AA92680E}" srcOrd="0" destOrd="0" presId="urn:microsoft.com/office/officeart/2005/8/layout/vList3"/>
    <dgm:cxn modelId="{B7CC7690-C51F-4744-850D-410D28EA5293}" srcId="{055379B7-8B06-E548-AAF6-73AB1BF1514E}" destId="{C0ED959C-A9A6-D64D-B81F-9C85BE34CFCF}" srcOrd="1" destOrd="0" parTransId="{75490995-E888-8F42-A75B-9ABAB3F41A5D}" sibTransId="{EAE87AD1-F0A9-F443-83EC-1FE40D7CB21A}"/>
    <dgm:cxn modelId="{9411ECCE-41E9-CE45-B469-7240C0F8D159}" srcId="{055379B7-8B06-E548-AAF6-73AB1BF1514E}" destId="{8CE7DB84-D180-9F42-8FE4-37327FA212F7}" srcOrd="0" destOrd="0" parTransId="{C9DDDB83-27F2-2A4B-8717-E486A70DAF72}" sibTransId="{08BAA17C-F8BF-8240-85E2-3402B44AD2F9}"/>
    <dgm:cxn modelId="{1DFC0925-B4B9-9547-969A-5D662805AF12}" type="presParOf" srcId="{58C92856-3EA0-0146-B0F6-00B8AA92680E}" destId="{FA673C4A-B78E-2D4C-9C24-3A7C8CB48DF6}" srcOrd="0" destOrd="0" presId="urn:microsoft.com/office/officeart/2005/8/layout/vList3"/>
    <dgm:cxn modelId="{6225AA93-6B33-B943-9385-C5E898688772}" type="presParOf" srcId="{FA673C4A-B78E-2D4C-9C24-3A7C8CB48DF6}" destId="{723CB2EB-6B3C-CD40-8F25-FBD4632A4714}" srcOrd="0" destOrd="0" presId="urn:microsoft.com/office/officeart/2005/8/layout/vList3"/>
    <dgm:cxn modelId="{9DBDA170-CBC6-EE41-8498-50F90611FCD5}" type="presParOf" srcId="{FA673C4A-B78E-2D4C-9C24-3A7C8CB48DF6}" destId="{DC2BF641-4E68-2B4E-AEEB-4068F9FCBE5F}" srcOrd="1" destOrd="0" presId="urn:microsoft.com/office/officeart/2005/8/layout/vList3"/>
    <dgm:cxn modelId="{FC9B0525-3C37-184A-93B8-46699047466D}" type="presParOf" srcId="{58C92856-3EA0-0146-B0F6-00B8AA92680E}" destId="{7D2FEBF2-FCD8-3B45-81AB-501E2FDAD05F}" srcOrd="1" destOrd="0" presId="urn:microsoft.com/office/officeart/2005/8/layout/vList3"/>
    <dgm:cxn modelId="{E21AB1D9-B044-5948-8EBA-28CF0CB3E1BC}" type="presParOf" srcId="{58C92856-3EA0-0146-B0F6-00B8AA92680E}" destId="{FFE8E632-0E2F-D74A-B4F6-2F47E174C488}" srcOrd="2" destOrd="0" presId="urn:microsoft.com/office/officeart/2005/8/layout/vList3"/>
    <dgm:cxn modelId="{55F41237-57D4-9F45-9D52-AAB5228FA69B}" type="presParOf" srcId="{FFE8E632-0E2F-D74A-B4F6-2F47E174C488}" destId="{5328D8EF-9429-F444-B538-F1EECFF2F71D}" srcOrd="0" destOrd="0" presId="urn:microsoft.com/office/officeart/2005/8/layout/vList3"/>
    <dgm:cxn modelId="{B4CFCEA3-3226-8846-AA1C-937E0785EB8B}" type="presParOf" srcId="{FFE8E632-0E2F-D74A-B4F6-2F47E174C488}" destId="{27531A00-10E1-674B-91A9-B708CCC88749}" srcOrd="1" destOrd="0" presId="urn:microsoft.com/office/officeart/2005/8/layout/vList3"/>
    <dgm:cxn modelId="{C61CE195-6818-6248-8A16-20AE6463AE35}" type="presParOf" srcId="{58C92856-3EA0-0146-B0F6-00B8AA92680E}" destId="{3235CA29-C3BC-AA4C-8AE7-327CA14A4639}" srcOrd="3" destOrd="0" presId="urn:microsoft.com/office/officeart/2005/8/layout/vList3"/>
    <dgm:cxn modelId="{B1858EE4-8EE3-A941-B7B8-889DEC9F1960}" type="presParOf" srcId="{58C92856-3EA0-0146-B0F6-00B8AA92680E}" destId="{CD674031-3987-B74C-A122-95807DC18E0A}" srcOrd="4" destOrd="0" presId="urn:microsoft.com/office/officeart/2005/8/layout/vList3"/>
    <dgm:cxn modelId="{5DE8D39B-F544-6A4A-9ECA-40D5191E62C4}" type="presParOf" srcId="{CD674031-3987-B74C-A122-95807DC18E0A}" destId="{7A7AAB64-44D6-0445-8312-8A9729FBF955}" srcOrd="0" destOrd="0" presId="urn:microsoft.com/office/officeart/2005/8/layout/vList3"/>
    <dgm:cxn modelId="{732F38BC-A428-7E40-9DF9-7C6D75495E2D}" type="presParOf" srcId="{CD674031-3987-B74C-A122-95807DC18E0A}" destId="{D7779284-DC3A-EF4F-97FC-64B65F3F57B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2BF641-4E68-2B4E-AEEB-4068F9FCBE5F}">
      <dsp:nvSpPr>
        <dsp:cNvPr id="0" name=""/>
        <dsp:cNvSpPr/>
      </dsp:nvSpPr>
      <dsp:spPr>
        <a:xfrm rot="10800000">
          <a:off x="1544525" y="1044"/>
          <a:ext cx="5244655" cy="894012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4235" tIns="133350" rIns="24892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Know your hardware</a:t>
          </a:r>
          <a:endParaRPr lang="en-US" sz="3500" kern="1200" dirty="0"/>
        </a:p>
      </dsp:txBody>
      <dsp:txXfrm rot="10800000">
        <a:off x="1768028" y="1044"/>
        <a:ext cx="5021152" cy="894012"/>
      </dsp:txXfrm>
    </dsp:sp>
    <dsp:sp modelId="{723CB2EB-6B3C-CD40-8F25-FBD4632A4714}">
      <dsp:nvSpPr>
        <dsp:cNvPr id="0" name=""/>
        <dsp:cNvSpPr/>
      </dsp:nvSpPr>
      <dsp:spPr>
        <a:xfrm>
          <a:off x="1097519" y="1044"/>
          <a:ext cx="894012" cy="89401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7531A00-10E1-674B-91A9-B708CCC88749}">
      <dsp:nvSpPr>
        <dsp:cNvPr id="0" name=""/>
        <dsp:cNvSpPr/>
      </dsp:nvSpPr>
      <dsp:spPr>
        <a:xfrm rot="10800000">
          <a:off x="1544525" y="1161925"/>
          <a:ext cx="5244655" cy="894012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4235" tIns="133350" rIns="24892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Measure the right thing</a:t>
          </a:r>
          <a:endParaRPr lang="en-US" sz="3500" kern="1200" dirty="0"/>
        </a:p>
      </dsp:txBody>
      <dsp:txXfrm rot="10800000">
        <a:off x="1768028" y="1161925"/>
        <a:ext cx="5021152" cy="894012"/>
      </dsp:txXfrm>
    </dsp:sp>
    <dsp:sp modelId="{5328D8EF-9429-F444-B538-F1EECFF2F71D}">
      <dsp:nvSpPr>
        <dsp:cNvPr id="0" name=""/>
        <dsp:cNvSpPr/>
      </dsp:nvSpPr>
      <dsp:spPr>
        <a:xfrm>
          <a:off x="1097519" y="1161925"/>
          <a:ext cx="894012" cy="89401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7779284-DC3A-EF4F-97FC-64B65F3F57B9}">
      <dsp:nvSpPr>
        <dsp:cNvPr id="0" name=""/>
        <dsp:cNvSpPr/>
      </dsp:nvSpPr>
      <dsp:spPr>
        <a:xfrm rot="10800000">
          <a:off x="1544525" y="2322806"/>
          <a:ext cx="5244655" cy="894012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4235" tIns="133350" rIns="24892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Use the latest toys</a:t>
          </a:r>
          <a:endParaRPr lang="en-US" sz="3500" kern="1200" dirty="0"/>
        </a:p>
      </dsp:txBody>
      <dsp:txXfrm rot="10800000">
        <a:off x="1768028" y="2322806"/>
        <a:ext cx="5021152" cy="894012"/>
      </dsp:txXfrm>
    </dsp:sp>
    <dsp:sp modelId="{7A7AAB64-44D6-0445-8312-8A9729FBF955}">
      <dsp:nvSpPr>
        <dsp:cNvPr id="0" name=""/>
        <dsp:cNvSpPr/>
      </dsp:nvSpPr>
      <dsp:spPr>
        <a:xfrm>
          <a:off x="1097519" y="2322806"/>
          <a:ext cx="894012" cy="89401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2BF641-4E68-2B4E-AEEB-4068F9FCBE5F}">
      <dsp:nvSpPr>
        <dsp:cNvPr id="0" name=""/>
        <dsp:cNvSpPr/>
      </dsp:nvSpPr>
      <dsp:spPr>
        <a:xfrm rot="10800000">
          <a:off x="1544525" y="1044"/>
          <a:ext cx="5244655" cy="894012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4235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Automate build, testing, deployment</a:t>
          </a:r>
          <a:endParaRPr lang="en-US" sz="2500" kern="1200" dirty="0"/>
        </a:p>
      </dsp:txBody>
      <dsp:txXfrm rot="10800000">
        <a:off x="1768028" y="1044"/>
        <a:ext cx="5021152" cy="894012"/>
      </dsp:txXfrm>
    </dsp:sp>
    <dsp:sp modelId="{723CB2EB-6B3C-CD40-8F25-FBD4632A4714}">
      <dsp:nvSpPr>
        <dsp:cNvPr id="0" name=""/>
        <dsp:cNvSpPr/>
      </dsp:nvSpPr>
      <dsp:spPr>
        <a:xfrm>
          <a:off x="1097519" y="1044"/>
          <a:ext cx="894012" cy="89401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7531A00-10E1-674B-91A9-B708CCC88749}">
      <dsp:nvSpPr>
        <dsp:cNvPr id="0" name=""/>
        <dsp:cNvSpPr/>
      </dsp:nvSpPr>
      <dsp:spPr>
        <a:xfrm rot="10800000">
          <a:off x="1544525" y="1161925"/>
          <a:ext cx="5244655" cy="894012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4235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Write readable, loosely-coupled code</a:t>
          </a:r>
          <a:endParaRPr lang="en-US" sz="2500" kern="1200" dirty="0"/>
        </a:p>
      </dsp:txBody>
      <dsp:txXfrm rot="10800000">
        <a:off x="1768028" y="1161925"/>
        <a:ext cx="5021152" cy="894012"/>
      </dsp:txXfrm>
    </dsp:sp>
    <dsp:sp modelId="{5328D8EF-9429-F444-B538-F1EECFF2F71D}">
      <dsp:nvSpPr>
        <dsp:cNvPr id="0" name=""/>
        <dsp:cNvSpPr/>
      </dsp:nvSpPr>
      <dsp:spPr>
        <a:xfrm>
          <a:off x="1097519" y="1161925"/>
          <a:ext cx="894012" cy="89401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7779284-DC3A-EF4F-97FC-64B65F3F57B9}">
      <dsp:nvSpPr>
        <dsp:cNvPr id="0" name=""/>
        <dsp:cNvSpPr/>
      </dsp:nvSpPr>
      <dsp:spPr>
        <a:xfrm rot="10800000">
          <a:off x="1544525" y="2322806"/>
          <a:ext cx="5244655" cy="894012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4235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Own changes end-to-end</a:t>
          </a:r>
          <a:endParaRPr lang="en-US" sz="2500" kern="1200" dirty="0"/>
        </a:p>
      </dsp:txBody>
      <dsp:txXfrm rot="10800000">
        <a:off x="1768028" y="2322806"/>
        <a:ext cx="5021152" cy="894012"/>
      </dsp:txXfrm>
    </dsp:sp>
    <dsp:sp modelId="{7A7AAB64-44D6-0445-8312-8A9729FBF955}">
      <dsp:nvSpPr>
        <dsp:cNvPr id="0" name=""/>
        <dsp:cNvSpPr/>
      </dsp:nvSpPr>
      <dsp:spPr>
        <a:xfrm>
          <a:off x="1097519" y="2322806"/>
          <a:ext cx="894012" cy="89401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2BF641-4E68-2B4E-AEEB-4068F9FCBE5F}">
      <dsp:nvSpPr>
        <dsp:cNvPr id="0" name=""/>
        <dsp:cNvSpPr/>
      </dsp:nvSpPr>
      <dsp:spPr>
        <a:xfrm rot="10800000">
          <a:off x="1544525" y="1044"/>
          <a:ext cx="5244655" cy="894012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4235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Consciously make the trade-off</a:t>
          </a:r>
          <a:endParaRPr lang="en-US" sz="2500" kern="1200" dirty="0"/>
        </a:p>
      </dsp:txBody>
      <dsp:txXfrm rot="10800000">
        <a:off x="1768028" y="1044"/>
        <a:ext cx="5021152" cy="894012"/>
      </dsp:txXfrm>
    </dsp:sp>
    <dsp:sp modelId="{723CB2EB-6B3C-CD40-8F25-FBD4632A4714}">
      <dsp:nvSpPr>
        <dsp:cNvPr id="0" name=""/>
        <dsp:cNvSpPr/>
      </dsp:nvSpPr>
      <dsp:spPr>
        <a:xfrm>
          <a:off x="1097519" y="1044"/>
          <a:ext cx="894012" cy="89401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7531A00-10E1-674B-91A9-B708CCC88749}">
      <dsp:nvSpPr>
        <dsp:cNvPr id="0" name=""/>
        <dsp:cNvSpPr/>
      </dsp:nvSpPr>
      <dsp:spPr>
        <a:xfrm rot="10800000">
          <a:off x="1544525" y="1161925"/>
          <a:ext cx="5244655" cy="894012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4235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Use multiple layers with different technology</a:t>
          </a:r>
          <a:endParaRPr lang="en-US" sz="2500" kern="1200" dirty="0"/>
        </a:p>
      </dsp:txBody>
      <dsp:txXfrm rot="10800000">
        <a:off x="1768028" y="1161925"/>
        <a:ext cx="5021152" cy="894012"/>
      </dsp:txXfrm>
    </dsp:sp>
    <dsp:sp modelId="{5328D8EF-9429-F444-B538-F1EECFF2F71D}">
      <dsp:nvSpPr>
        <dsp:cNvPr id="0" name=""/>
        <dsp:cNvSpPr/>
      </dsp:nvSpPr>
      <dsp:spPr>
        <a:xfrm>
          <a:off x="1097519" y="1161925"/>
          <a:ext cx="894012" cy="89401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7779284-DC3A-EF4F-97FC-64B65F3F57B9}">
      <dsp:nvSpPr>
        <dsp:cNvPr id="0" name=""/>
        <dsp:cNvSpPr/>
      </dsp:nvSpPr>
      <dsp:spPr>
        <a:xfrm rot="10800000">
          <a:off x="1544525" y="2322806"/>
          <a:ext cx="5244655" cy="894012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4235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Generate boring/repetitive code</a:t>
          </a:r>
          <a:endParaRPr lang="en-US" sz="2500" kern="1200" dirty="0"/>
        </a:p>
      </dsp:txBody>
      <dsp:txXfrm rot="10800000">
        <a:off x="1768028" y="2322806"/>
        <a:ext cx="5021152" cy="894012"/>
      </dsp:txXfrm>
    </dsp:sp>
    <dsp:sp modelId="{7A7AAB64-44D6-0445-8312-8A9729FBF955}">
      <dsp:nvSpPr>
        <dsp:cNvPr id="0" name=""/>
        <dsp:cNvSpPr/>
      </dsp:nvSpPr>
      <dsp:spPr>
        <a:xfrm>
          <a:off x="1097519" y="2322806"/>
          <a:ext cx="894012" cy="89401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70CC7-A0D3-8443-BA3B-34AA789956DB}" type="datetimeFigureOut">
              <a:rPr lang="en-US" smtClean="0"/>
              <a:t>3/26/2018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4DE2A-CE66-BA40-B52B-36F5EE811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47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FsvY_YRhvg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/>
              </a:rPr>
              <a:t>https://www.youtube.com/watch?v=WFsvY_YRhvg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4DE2A-CE66-BA40-B52B-36F5EE811A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722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4DE2A-CE66-BA40-B52B-36F5EE811A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89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222029"/>
            <a:ext cx="6858000" cy="423552"/>
          </a:xfrm>
        </p:spPr>
        <p:txBody>
          <a:bodyPr>
            <a:noAutofit/>
          </a:bodyPr>
          <a:lstStyle>
            <a:lvl1pPr marL="0" indent="0" algn="ctr">
              <a:buNone/>
              <a:defRPr sz="3000" baseline="0">
                <a:solidFill>
                  <a:srgbClr val="A7A9A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84680"/>
            <a:ext cx="7772400" cy="1545273"/>
          </a:xfrm>
        </p:spPr>
        <p:txBody>
          <a:bodyPr anchor="b">
            <a:normAutofit/>
          </a:bodyPr>
          <a:lstStyle>
            <a:lvl1pPr algn="ctr">
              <a:defRPr sz="5000" baseline="0">
                <a:solidFill>
                  <a:srgbClr val="0089C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This is the cover</a:t>
            </a:r>
            <a:br>
              <a:rPr lang="en-US" dirty="0" smtClean="0"/>
            </a:br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41306"/>
            <a:ext cx="3086100" cy="365125"/>
          </a:xfrm>
        </p:spPr>
        <p:txBody>
          <a:bodyPr/>
          <a:lstStyle>
            <a:lvl1pPr>
              <a:defRPr>
                <a:solidFill>
                  <a:srgbClr val="A7A9A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IMC 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41307"/>
            <a:ext cx="2057400" cy="365125"/>
          </a:xfrm>
        </p:spPr>
        <p:txBody>
          <a:bodyPr/>
          <a:lstStyle>
            <a:lvl1pPr>
              <a:defRPr>
                <a:solidFill>
                  <a:srgbClr val="A7A9A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2900A18-10EA-CB45-94E0-76A60B14F6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7533"/>
            <a:ext cx="7886700" cy="3218212"/>
          </a:xfrm>
        </p:spPr>
        <p:txBody>
          <a:bodyPr/>
          <a:lstStyle>
            <a:lvl1pPr marL="0" indent="0">
              <a:buNone/>
              <a:defRPr>
                <a:solidFill>
                  <a:srgbClr val="0089C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rgbClr val="4C4C4E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buClr>
                <a:srgbClr val="0089CF"/>
              </a:buClr>
              <a:defRPr>
                <a:solidFill>
                  <a:srgbClr val="4C4C4E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This is your intro text</a:t>
            </a:r>
          </a:p>
          <a:p>
            <a:pPr lvl="1"/>
            <a:r>
              <a:rPr lang="en-US" dirty="0" smtClean="0"/>
              <a:t>This is your body copy</a:t>
            </a:r>
          </a:p>
          <a:p>
            <a:pPr lvl="2"/>
            <a:r>
              <a:rPr lang="en-US" dirty="0" smtClean="0"/>
              <a:t>These are your bullet points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41306"/>
            <a:ext cx="3086100" cy="365125"/>
          </a:xfrm>
        </p:spPr>
        <p:txBody>
          <a:bodyPr/>
          <a:lstStyle>
            <a:lvl1pPr>
              <a:defRPr>
                <a:solidFill>
                  <a:srgbClr val="A7A9A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IMC 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41307"/>
            <a:ext cx="2057400" cy="365125"/>
          </a:xfrm>
        </p:spPr>
        <p:txBody>
          <a:bodyPr/>
          <a:lstStyle>
            <a:lvl1pPr>
              <a:defRPr>
                <a:solidFill>
                  <a:srgbClr val="A7A9A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2900A18-10EA-CB45-94E0-76A60B14F6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34500"/>
            <a:ext cx="7886700" cy="775417"/>
          </a:xfrm>
        </p:spPr>
        <p:txBody>
          <a:bodyPr>
            <a:normAutofit/>
          </a:bodyPr>
          <a:lstStyle>
            <a:lvl1pPr>
              <a:defRPr sz="3000" baseline="0">
                <a:solidFill>
                  <a:srgbClr val="0089C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Title of page goes here</a:t>
            </a:r>
            <a:endParaRPr lang="en-US" dirty="0"/>
          </a:p>
        </p:txBody>
      </p:sp>
    </p:spTree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34500"/>
            <a:ext cx="7886700" cy="775417"/>
          </a:xfrm>
        </p:spPr>
        <p:txBody>
          <a:bodyPr>
            <a:normAutofit/>
          </a:bodyPr>
          <a:lstStyle>
            <a:lvl1pPr>
              <a:defRPr sz="3000" baseline="0">
                <a:solidFill>
                  <a:srgbClr val="0089C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Title of page goes here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7533"/>
            <a:ext cx="7886700" cy="3218212"/>
          </a:xfrm>
        </p:spPr>
        <p:txBody>
          <a:bodyPr/>
          <a:lstStyle>
            <a:lvl1pPr marL="0" indent="0">
              <a:buNone/>
              <a:defRPr>
                <a:solidFill>
                  <a:srgbClr val="0089C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rgbClr val="4C4C4E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buClr>
                <a:srgbClr val="0089CF"/>
              </a:buClr>
              <a:defRPr>
                <a:solidFill>
                  <a:srgbClr val="4C4C4E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This is your intro text</a:t>
            </a:r>
          </a:p>
          <a:p>
            <a:pPr lvl="1"/>
            <a:r>
              <a:rPr lang="en-US" dirty="0" smtClean="0"/>
              <a:t>This is your body copy</a:t>
            </a:r>
          </a:p>
          <a:p>
            <a:pPr lvl="2"/>
            <a:r>
              <a:rPr lang="en-US" dirty="0" smtClean="0"/>
              <a:t>These are your bullet points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41306"/>
            <a:ext cx="3086100" cy="365125"/>
          </a:xfrm>
        </p:spPr>
        <p:txBody>
          <a:bodyPr/>
          <a:lstStyle>
            <a:lvl1pPr>
              <a:defRPr>
                <a:solidFill>
                  <a:srgbClr val="A7A9A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IMC 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41307"/>
            <a:ext cx="2057400" cy="365125"/>
          </a:xfrm>
        </p:spPr>
        <p:txBody>
          <a:bodyPr/>
          <a:lstStyle>
            <a:lvl1pPr>
              <a:defRPr>
                <a:solidFill>
                  <a:srgbClr val="A7A9A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2900A18-10EA-CB45-94E0-76A60B14F6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IMC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00A18-10EA-CB45-94E0-76A60B14F65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372589"/>
            <a:ext cx="7772400" cy="1545273"/>
          </a:xfrm>
        </p:spPr>
        <p:txBody>
          <a:bodyPr anchor="b">
            <a:normAutofit/>
          </a:bodyPr>
          <a:lstStyle>
            <a:lvl1pPr algn="l">
              <a:defRPr sz="50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This is the cover</a:t>
            </a:r>
            <a:br>
              <a:rPr lang="en-US" dirty="0" smtClean="0"/>
            </a:br>
            <a:r>
              <a:rPr lang="en-US" dirty="0" smtClean="0"/>
              <a:t>slide heading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225634"/>
            <a:ext cx="6858000" cy="423552"/>
          </a:xfrm>
        </p:spPr>
        <p:txBody>
          <a:bodyPr>
            <a:noAutofit/>
          </a:bodyPr>
          <a:lstStyle>
            <a:lvl1pPr marL="0" indent="0" algn="l">
              <a:buNone/>
              <a:defRPr sz="30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 smtClean="0"/>
              <a:t>Subtitle goes here</a:t>
            </a:r>
            <a:endParaRPr lang="en-US" dirty="0"/>
          </a:p>
        </p:txBody>
      </p:sp>
    </p:spTree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405743"/>
            <a:ext cx="7772400" cy="795529"/>
          </a:xfrm>
        </p:spPr>
        <p:txBody>
          <a:bodyPr anchor="b">
            <a:normAutofit/>
          </a:bodyPr>
          <a:lstStyle>
            <a:lvl1pPr algn="l">
              <a:defRPr sz="5000" baseline="0">
                <a:solidFill>
                  <a:srgbClr val="0089C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Divider slide heading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513214"/>
            <a:ext cx="6858000" cy="423552"/>
          </a:xfrm>
        </p:spPr>
        <p:txBody>
          <a:bodyPr>
            <a:noAutofit/>
          </a:bodyPr>
          <a:lstStyle>
            <a:lvl1pPr marL="0" indent="0" algn="l">
              <a:buNone/>
              <a:defRPr sz="3000" baseline="0">
                <a:solidFill>
                  <a:srgbClr val="0089C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41306"/>
            <a:ext cx="3086100" cy="365125"/>
          </a:xfrm>
        </p:spPr>
        <p:txBody>
          <a:bodyPr/>
          <a:lstStyle>
            <a:lvl1pPr>
              <a:defRPr>
                <a:solidFill>
                  <a:srgbClr val="A7A9A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IMC 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41307"/>
            <a:ext cx="2057400" cy="365125"/>
          </a:xfrm>
        </p:spPr>
        <p:txBody>
          <a:bodyPr/>
          <a:lstStyle>
            <a:lvl1pPr>
              <a:defRPr>
                <a:solidFill>
                  <a:srgbClr val="A7A9A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2900A18-10EA-CB45-94E0-76A60B14F6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405743"/>
            <a:ext cx="7772400" cy="795529"/>
          </a:xfrm>
        </p:spPr>
        <p:txBody>
          <a:bodyPr anchor="b">
            <a:normAutofit/>
          </a:bodyPr>
          <a:lstStyle>
            <a:lvl1pPr algn="l">
              <a:defRPr sz="50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Divider slide heading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513214"/>
            <a:ext cx="6858000" cy="423552"/>
          </a:xfrm>
          <a:ln>
            <a:noFill/>
          </a:ln>
        </p:spPr>
        <p:txBody>
          <a:bodyPr>
            <a:noAutofit/>
          </a:bodyPr>
          <a:lstStyle>
            <a:lvl1pPr marL="0" indent="0" algn="l">
              <a:buNone/>
              <a:defRPr sz="30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41306"/>
            <a:ext cx="3086100" cy="365125"/>
          </a:xfrm>
        </p:spPr>
        <p:txBody>
          <a:bodyPr/>
          <a:lstStyle>
            <a:lvl1pPr>
              <a:defRPr>
                <a:solidFill>
                  <a:srgbClr val="A7A9A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IMC 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41307"/>
            <a:ext cx="2057400" cy="365125"/>
          </a:xfrm>
        </p:spPr>
        <p:txBody>
          <a:bodyPr/>
          <a:lstStyle>
            <a:lvl1pPr>
              <a:defRPr>
                <a:solidFill>
                  <a:srgbClr val="A7A9A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2900A18-10EA-CB45-94E0-76A60B14F6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405743"/>
            <a:ext cx="7772400" cy="795529"/>
          </a:xfrm>
        </p:spPr>
        <p:txBody>
          <a:bodyPr anchor="b">
            <a:normAutofit/>
          </a:bodyPr>
          <a:lstStyle>
            <a:lvl1pPr algn="l">
              <a:defRPr sz="50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Divider slide heading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513214"/>
            <a:ext cx="6858000" cy="423552"/>
          </a:xfrm>
          <a:ln>
            <a:noFill/>
          </a:ln>
        </p:spPr>
        <p:txBody>
          <a:bodyPr>
            <a:noAutofit/>
          </a:bodyPr>
          <a:lstStyle>
            <a:lvl1pPr marL="0" indent="0" algn="l">
              <a:buNone/>
              <a:defRPr sz="30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41306"/>
            <a:ext cx="3086100" cy="365125"/>
          </a:xfrm>
        </p:spPr>
        <p:txBody>
          <a:bodyPr/>
          <a:lstStyle>
            <a:lvl1pPr>
              <a:defRPr>
                <a:solidFill>
                  <a:srgbClr val="A7A9A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IMC 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41307"/>
            <a:ext cx="2057400" cy="365125"/>
          </a:xfrm>
        </p:spPr>
        <p:txBody>
          <a:bodyPr/>
          <a:lstStyle>
            <a:lvl1pPr>
              <a:defRPr>
                <a:solidFill>
                  <a:srgbClr val="A7A9A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2900A18-10EA-CB45-94E0-76A60B14F6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405743"/>
            <a:ext cx="7772400" cy="795529"/>
          </a:xfrm>
        </p:spPr>
        <p:txBody>
          <a:bodyPr anchor="b">
            <a:normAutofit/>
          </a:bodyPr>
          <a:lstStyle>
            <a:lvl1pPr algn="l">
              <a:defRPr sz="50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Divider slide heading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513214"/>
            <a:ext cx="6858000" cy="423552"/>
          </a:xfrm>
          <a:ln>
            <a:noFill/>
          </a:ln>
        </p:spPr>
        <p:txBody>
          <a:bodyPr>
            <a:noAutofit/>
          </a:bodyPr>
          <a:lstStyle>
            <a:lvl1pPr marL="0" indent="0" algn="l">
              <a:buNone/>
              <a:defRPr sz="30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41306"/>
            <a:ext cx="3086100" cy="365125"/>
          </a:xfrm>
        </p:spPr>
        <p:txBody>
          <a:bodyPr/>
          <a:lstStyle>
            <a:lvl1pPr>
              <a:defRPr>
                <a:solidFill>
                  <a:srgbClr val="A7A9A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IMC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41307"/>
            <a:ext cx="2057400" cy="365125"/>
          </a:xfrm>
        </p:spPr>
        <p:txBody>
          <a:bodyPr/>
          <a:lstStyle>
            <a:lvl1pPr>
              <a:defRPr>
                <a:solidFill>
                  <a:srgbClr val="A7A9A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2900A18-10EA-CB45-94E0-76A60B14F6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405743"/>
            <a:ext cx="7772400" cy="795529"/>
          </a:xfrm>
        </p:spPr>
        <p:txBody>
          <a:bodyPr anchor="b">
            <a:normAutofit/>
          </a:bodyPr>
          <a:lstStyle>
            <a:lvl1pPr algn="l">
              <a:defRPr sz="50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Divider slide heading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513214"/>
            <a:ext cx="6858000" cy="423552"/>
          </a:xfrm>
          <a:ln>
            <a:noFill/>
          </a:ln>
        </p:spPr>
        <p:txBody>
          <a:bodyPr>
            <a:noAutofit/>
          </a:bodyPr>
          <a:lstStyle>
            <a:lvl1pPr marL="0" indent="0" algn="l">
              <a:buNone/>
              <a:defRPr sz="30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41306"/>
            <a:ext cx="3086100" cy="365125"/>
          </a:xfrm>
        </p:spPr>
        <p:txBody>
          <a:bodyPr/>
          <a:lstStyle>
            <a:lvl1pPr>
              <a:defRPr>
                <a:solidFill>
                  <a:srgbClr val="A7A9A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IMC 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41307"/>
            <a:ext cx="2057400" cy="365125"/>
          </a:xfrm>
        </p:spPr>
        <p:txBody>
          <a:bodyPr/>
          <a:lstStyle>
            <a:lvl1pPr>
              <a:defRPr>
                <a:solidFill>
                  <a:srgbClr val="A7A9A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2900A18-10EA-CB45-94E0-76A60B14F6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34500"/>
            <a:ext cx="7886700" cy="775417"/>
          </a:xfrm>
        </p:spPr>
        <p:txBody>
          <a:bodyPr>
            <a:normAutofit/>
          </a:bodyPr>
          <a:lstStyle>
            <a:lvl1pPr>
              <a:defRPr sz="3000" baseline="0">
                <a:solidFill>
                  <a:srgbClr val="0089C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Title of page goes here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7533"/>
            <a:ext cx="7886700" cy="3218212"/>
          </a:xfrm>
        </p:spPr>
        <p:txBody>
          <a:bodyPr/>
          <a:lstStyle>
            <a:lvl1pPr marL="0" indent="0">
              <a:buNone/>
              <a:defRPr>
                <a:solidFill>
                  <a:srgbClr val="0089C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rgbClr val="4C4C4E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buClr>
                <a:srgbClr val="0089CF"/>
              </a:buClr>
              <a:defRPr>
                <a:solidFill>
                  <a:srgbClr val="4C4C4E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This is your intro text</a:t>
            </a:r>
          </a:p>
          <a:p>
            <a:pPr lvl="1"/>
            <a:r>
              <a:rPr lang="en-US" dirty="0" smtClean="0"/>
              <a:t>This is your body copy</a:t>
            </a:r>
          </a:p>
          <a:p>
            <a:pPr lvl="2"/>
            <a:r>
              <a:rPr lang="en-US" dirty="0" smtClean="0"/>
              <a:t>These are your bullet points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41306"/>
            <a:ext cx="3086100" cy="365125"/>
          </a:xfrm>
        </p:spPr>
        <p:txBody>
          <a:bodyPr/>
          <a:lstStyle>
            <a:lvl1pPr>
              <a:defRPr>
                <a:solidFill>
                  <a:srgbClr val="A7A9A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IMC 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41307"/>
            <a:ext cx="2057400" cy="365125"/>
          </a:xfrm>
        </p:spPr>
        <p:txBody>
          <a:bodyPr/>
          <a:lstStyle>
            <a:lvl1pPr>
              <a:defRPr>
                <a:solidFill>
                  <a:srgbClr val="A7A9A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2900A18-10EA-CB45-94E0-76A60B14F6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7533"/>
            <a:ext cx="7886700" cy="3218212"/>
          </a:xfrm>
        </p:spPr>
        <p:txBody>
          <a:bodyPr/>
          <a:lstStyle>
            <a:lvl1pPr marL="0" indent="0">
              <a:buNone/>
              <a:defRPr>
                <a:solidFill>
                  <a:srgbClr val="0089C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rgbClr val="4C4C4E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buClr>
                <a:srgbClr val="0089CF"/>
              </a:buClr>
              <a:defRPr>
                <a:solidFill>
                  <a:srgbClr val="4C4C4E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This is your intro text</a:t>
            </a:r>
          </a:p>
          <a:p>
            <a:pPr lvl="1"/>
            <a:r>
              <a:rPr lang="en-US" dirty="0" smtClean="0"/>
              <a:t>This is your body copy</a:t>
            </a:r>
          </a:p>
          <a:p>
            <a:pPr lvl="2"/>
            <a:r>
              <a:rPr lang="en-US" dirty="0" smtClean="0"/>
              <a:t>These are your bullet points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41306"/>
            <a:ext cx="3086100" cy="365125"/>
          </a:xfrm>
        </p:spPr>
        <p:txBody>
          <a:bodyPr/>
          <a:lstStyle>
            <a:lvl1pPr>
              <a:defRPr>
                <a:solidFill>
                  <a:srgbClr val="A7A9A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IMC 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41307"/>
            <a:ext cx="2057400" cy="365125"/>
          </a:xfrm>
        </p:spPr>
        <p:txBody>
          <a:bodyPr/>
          <a:lstStyle>
            <a:lvl1pPr>
              <a:defRPr>
                <a:solidFill>
                  <a:srgbClr val="A7A9A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2900A18-10EA-CB45-94E0-76A60B14F6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34500"/>
            <a:ext cx="7886700" cy="775417"/>
          </a:xfrm>
        </p:spPr>
        <p:txBody>
          <a:bodyPr>
            <a:normAutofit/>
          </a:bodyPr>
          <a:lstStyle>
            <a:lvl1pPr>
              <a:defRPr sz="3000" baseline="0">
                <a:solidFill>
                  <a:srgbClr val="0089C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Title of page goes here</a:t>
            </a:r>
            <a:endParaRPr lang="en-US" dirty="0"/>
          </a:p>
        </p:txBody>
      </p:sp>
    </p:spTree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9A177-1E3A-9446-9940-42DDBB799C87}" type="datetime4">
              <a:rPr lang="en-AU" smtClean="0"/>
              <a:t>26 March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IMC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00A18-10EA-CB45-94E0-76A60B14F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5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9" r:id="rId8"/>
    <p:sldLayoutId id="2147483690" r:id="rId9"/>
    <p:sldLayoutId id="2147483687" r:id="rId10"/>
    <p:sldLayoutId id="2147483688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file:////Users/dgittins/presentations/High-speed-development/What%20is%20market%20making%20-%20large.mov" TargetMode="External"/><Relationship Id="rId1" Type="http://schemas.microsoft.com/office/2007/relationships/media" Target="file:////Users/dgittins/presentations/High-speed-development/What%20is%20market%20making%20-%20large.mov" TargetMode="Externa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Writing fast code, and writing code fast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High-speed development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00A18-10EA-CB45-94E0-76A60B14F65C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3555690" y="406907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6900DD-A093-3445-ABBF-2CCFC79A05B2}" type="datetime4">
              <a:rPr lang="en-AU" smtClean="0"/>
              <a:pPr/>
              <a:t>26 March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85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change our code fast?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A7A9A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854377"/>
              </p:ext>
            </p:extLst>
          </p:nvPr>
        </p:nvGraphicFramePr>
        <p:xfrm>
          <a:off x="628650" y="1187450"/>
          <a:ext cx="7886700" cy="3217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953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02900A18-10EA-CB45-94E0-76A60B14F65C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Faster code, or code faster?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-273305" y="1660626"/>
            <a:ext cx="2022591" cy="43317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 baseline="0">
                <a:solidFill>
                  <a:srgbClr val="0089C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dirty="0" smtClean="0">
                <a:solidFill>
                  <a:schemeClr val="bg1"/>
                </a:solidFill>
              </a:rPr>
              <a:t>Section 3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11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Recognising</a:t>
            </a:r>
            <a:r>
              <a:rPr lang="en-US" dirty="0" smtClean="0"/>
              <a:t> the trade-offs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A7A9A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26110" y="1432560"/>
            <a:ext cx="5831840" cy="8839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Optimised</a:t>
            </a:r>
            <a:r>
              <a:rPr lang="en-US" dirty="0" smtClean="0"/>
              <a:t>, low-level code</a:t>
            </a:r>
          </a:p>
          <a:p>
            <a:pPr algn="ctr"/>
            <a:r>
              <a:rPr lang="en-US" dirty="0" smtClean="0"/>
              <a:t>Direct hardware interfacing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83120" y="1109880"/>
            <a:ext cx="155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Better latency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12" name="Up-Down Arrow 11"/>
          <p:cNvSpPr/>
          <p:nvPr/>
        </p:nvSpPr>
        <p:spPr>
          <a:xfrm>
            <a:off x="7670800" y="1432560"/>
            <a:ext cx="579120" cy="312928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183120" y="453644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Easier to change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14" name="Rounded Rectangle 13"/>
          <p:cNvSpPr/>
          <p:nvPr/>
        </p:nvSpPr>
        <p:spPr>
          <a:xfrm>
            <a:off x="645160" y="3677920"/>
            <a:ext cx="5831840" cy="8839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Higher-level languages / abstractions</a:t>
            </a:r>
          </a:p>
          <a:p>
            <a:pPr algn="ctr"/>
            <a:r>
              <a:rPr lang="en-US" dirty="0" smtClean="0"/>
              <a:t>Interaction with hardware via libraries / 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47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Managing the balance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A7A9A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5306392"/>
              </p:ext>
            </p:extLst>
          </p:nvPr>
        </p:nvGraphicFramePr>
        <p:xfrm>
          <a:off x="628650" y="1187450"/>
          <a:ext cx="7886700" cy="3217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249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00A18-10EA-CB45-94E0-76A60B14F65C}" type="slidenum">
              <a:rPr lang="en-US" smtClean="0"/>
              <a:t>14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Sound interesting?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 need talented graduates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72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IMC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00A18-10EA-CB45-94E0-76A60B14F65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Graduates + Internships</a:t>
            </a:r>
            <a:endParaRPr lang="en-AU" dirty="0"/>
          </a:p>
        </p:txBody>
      </p:sp>
      <p:pic>
        <p:nvPicPr>
          <p:cNvPr id="7" name="Picture 2" descr="https://scontent-syd2-1.xx.fbcdn.net/v/t1.0-9/21272328_141760146427754_6019969829929352718_n.jpg?oh=7b836f2e657163b577e3ddd428535fc8&amp;oe=5AB271A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59" y="1056251"/>
            <a:ext cx="3511063" cy="263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59" y="3232557"/>
            <a:ext cx="2272141" cy="1515017"/>
          </a:xfrm>
          <a:prstGeom prst="rect">
            <a:avLst/>
          </a:prstGeom>
        </p:spPr>
      </p:pic>
      <p:pic>
        <p:nvPicPr>
          <p:cNvPr id="9" name="Picture 2" descr="Image may contain: 8 people, people smiling, people standing and outdo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945" y="1056250"/>
            <a:ext cx="2768655" cy="207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1" y="1056250"/>
            <a:ext cx="2889066" cy="20343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2976" y="3132743"/>
            <a:ext cx="2836993" cy="16148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969" y="2825750"/>
            <a:ext cx="3679698" cy="191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0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584680"/>
            <a:ext cx="7772400" cy="1806220"/>
          </a:xfrm>
        </p:spPr>
        <p:txBody>
          <a:bodyPr>
            <a:normAutofit fontScale="90000"/>
          </a:bodyPr>
          <a:lstStyle/>
          <a:p>
            <a:r>
              <a:rPr lang="en-AU" sz="3200" dirty="0" smtClean="0"/>
              <a:t>Engineer your Future</a:t>
            </a:r>
            <a:br>
              <a:rPr lang="en-AU" sz="3200" dirty="0" smtClean="0"/>
            </a:b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imc.com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IMC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00A18-10EA-CB45-94E0-76A60B14F65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5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market-making?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A7A9A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</a:t>
            </a:r>
          </a:p>
        </p:txBody>
      </p:sp>
      <p:pic>
        <p:nvPicPr>
          <p:cNvPr id="5" name="What is market making - larg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650" y="868498"/>
            <a:ext cx="7954178" cy="388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4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IMC do?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A7A9A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do we need to be fast?</a:t>
            </a:r>
            <a:endParaRPr lang="en-US" dirty="0"/>
          </a:p>
        </p:txBody>
      </p:sp>
      <p:pic>
        <p:nvPicPr>
          <p:cNvPr id="6" name="IMCIntroCli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4257" y="1545431"/>
            <a:ext cx="5558246" cy="312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4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02900A18-10EA-CB45-94E0-76A60B14F65C}" type="slidenum">
              <a:rPr lang="en-US" smtClean="0"/>
              <a:t>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 lot can happen in 1ms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-273305" y="1660626"/>
            <a:ext cx="2022591" cy="43317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 baseline="0">
                <a:solidFill>
                  <a:srgbClr val="0089C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dirty="0" smtClean="0">
                <a:solidFill>
                  <a:schemeClr val="bg1"/>
                </a:solidFill>
              </a:rPr>
              <a:t>Section 1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7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 an exchange data </a:t>
            </a:r>
            <a:r>
              <a:rPr lang="en-US" dirty="0" err="1" smtClean="0"/>
              <a:t>centre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A7A9A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7210" y="1250660"/>
            <a:ext cx="8955955" cy="3520940"/>
            <a:chOff x="377290" y="1306289"/>
            <a:chExt cx="11546524" cy="4539395"/>
          </a:xfrm>
        </p:grpSpPr>
        <p:sp>
          <p:nvSpPr>
            <p:cNvPr id="23" name="Cloud 22">
              <a:extLst>
                <a:ext uri="{FF2B5EF4-FFF2-40B4-BE49-F238E27FC236}">
                  <a16:creationId xmlns:a16="http://schemas.microsoft.com/office/drawing/2014/main" id="{85821EB8-E070-774F-A1B7-D25D1AD268FB}"/>
                </a:ext>
              </a:extLst>
            </p:cNvPr>
            <p:cNvSpPr/>
            <p:nvPr/>
          </p:nvSpPr>
          <p:spPr>
            <a:xfrm>
              <a:off x="8277595" y="2541321"/>
              <a:ext cx="1365662" cy="2303812"/>
            </a:xfrm>
            <a:prstGeom prst="cloud">
              <a:avLst/>
            </a:prstGeom>
            <a:solidFill>
              <a:schemeClr val="accent1">
                <a:alpha val="7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807E078-30C6-F14B-BAE7-7EE4E7EFE298}"/>
                </a:ext>
              </a:extLst>
            </p:cNvPr>
            <p:cNvSpPr/>
            <p:nvPr/>
          </p:nvSpPr>
          <p:spPr>
            <a:xfrm>
              <a:off x="377290" y="1306289"/>
              <a:ext cx="4073236" cy="4156364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64A9C51-7132-B643-A610-FD5201D22FB3}"/>
                </a:ext>
              </a:extLst>
            </p:cNvPr>
            <p:cNvSpPr/>
            <p:nvPr/>
          </p:nvSpPr>
          <p:spPr>
            <a:xfrm>
              <a:off x="9987147" y="1389414"/>
              <a:ext cx="1936667" cy="4156364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Exchange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Matching Engine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531A8CC-D49C-BF4F-B8B9-852C1FF2525B}"/>
                </a:ext>
              </a:extLst>
            </p:cNvPr>
            <p:cNvSpPr/>
            <p:nvPr/>
          </p:nvSpPr>
          <p:spPr>
            <a:xfrm>
              <a:off x="667987" y="1650671"/>
              <a:ext cx="2170215" cy="3455720"/>
            </a:xfrm>
            <a:prstGeom prst="rect">
              <a:avLst/>
            </a:prstGeom>
            <a:solidFill>
              <a:srgbClr val="00B3A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Trading System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9A0A0CE-6325-0142-9625-B04372FE8919}"/>
                </a:ext>
              </a:extLst>
            </p:cNvPr>
            <p:cNvSpPr/>
            <p:nvPr/>
          </p:nvSpPr>
          <p:spPr>
            <a:xfrm>
              <a:off x="3193965" y="2481945"/>
              <a:ext cx="986149" cy="2196934"/>
            </a:xfrm>
            <a:prstGeom prst="rect">
              <a:avLst/>
            </a:prstGeom>
            <a:solidFill>
              <a:srgbClr val="A7A9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Network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Card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DC1CEAF0-E8D6-104C-ADFB-505684F600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80114" y="2826328"/>
              <a:ext cx="5807033" cy="0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F311596-18D8-A245-8A57-C40039AE5C7B}"/>
                </a:ext>
              </a:extLst>
            </p:cNvPr>
            <p:cNvCxnSpPr>
              <a:cxnSpLocks/>
            </p:cNvCxnSpPr>
            <p:nvPr/>
          </p:nvCxnSpPr>
          <p:spPr>
            <a:xfrm>
              <a:off x="4180114" y="4453247"/>
              <a:ext cx="5807033" cy="0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2986376-FDA1-1E44-B642-D27787DDE847}"/>
                </a:ext>
              </a:extLst>
            </p:cNvPr>
            <p:cNvSpPr/>
            <p:nvPr/>
          </p:nvSpPr>
          <p:spPr>
            <a:xfrm>
              <a:off x="2838202" y="2395365"/>
              <a:ext cx="338198" cy="233943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API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DB7E98B-1742-9D4F-92EF-376A7F900B91}"/>
                </a:ext>
              </a:extLst>
            </p:cNvPr>
            <p:cNvSpPr/>
            <p:nvPr/>
          </p:nvSpPr>
          <p:spPr>
            <a:xfrm>
              <a:off x="6340928" y="2541321"/>
              <a:ext cx="1140031" cy="2303812"/>
            </a:xfrm>
            <a:prstGeom prst="rect">
              <a:avLst/>
            </a:prstGeom>
            <a:solidFill>
              <a:srgbClr val="A7A9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F2041A8-3D60-154D-81A8-EF78C47F9291}"/>
                </a:ext>
              </a:extLst>
            </p:cNvPr>
            <p:cNvCxnSpPr>
              <a:cxnSpLocks/>
            </p:cNvCxnSpPr>
            <p:nvPr/>
          </p:nvCxnSpPr>
          <p:spPr>
            <a:xfrm>
              <a:off x="4583875" y="5403274"/>
              <a:ext cx="5112326" cy="0"/>
            </a:xfrm>
            <a:prstGeom prst="line">
              <a:avLst/>
            </a:prstGeom>
            <a:ln w="34925"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58F527E-06FF-414D-A19C-1F9F67836903}"/>
                </a:ext>
              </a:extLst>
            </p:cNvPr>
            <p:cNvSpPr txBox="1"/>
            <p:nvPr/>
          </p:nvSpPr>
          <p:spPr>
            <a:xfrm>
              <a:off x="4804309" y="2395365"/>
              <a:ext cx="17219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Market Data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EACE09E-E463-2E46-86C5-A46BD64C53BE}"/>
                </a:ext>
              </a:extLst>
            </p:cNvPr>
            <p:cNvSpPr txBox="1"/>
            <p:nvPr/>
          </p:nvSpPr>
          <p:spPr>
            <a:xfrm>
              <a:off x="4999510" y="4470002"/>
              <a:ext cx="1721922" cy="369332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r>
                <a:rPr lang="en-US" dirty="0"/>
                <a:t>Orders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A556F57-80A7-7040-8FDE-A27897F77505}"/>
                </a:ext>
              </a:extLst>
            </p:cNvPr>
            <p:cNvSpPr txBox="1"/>
            <p:nvPr/>
          </p:nvSpPr>
          <p:spPr>
            <a:xfrm>
              <a:off x="6476754" y="5476352"/>
              <a:ext cx="1721922" cy="369332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r>
                <a:rPr lang="en-US" dirty="0"/>
                <a:t>External Latency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63ED9AC-EFF3-D14A-814B-1BEE048413B4}"/>
                </a:ext>
              </a:extLst>
            </p:cNvPr>
            <p:cNvSpPr/>
            <p:nvPr/>
          </p:nvSpPr>
          <p:spPr>
            <a:xfrm>
              <a:off x="6543797" y="2375067"/>
              <a:ext cx="1298618" cy="2303812"/>
            </a:xfrm>
            <a:prstGeom prst="rect">
              <a:avLst/>
            </a:prstGeom>
            <a:solidFill>
              <a:srgbClr val="A7A9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Switches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AECB80D-FAFF-1041-AA41-D8BC4AB92362}"/>
                </a:ext>
              </a:extLst>
            </p:cNvPr>
            <p:cNvSpPr txBox="1"/>
            <p:nvPr/>
          </p:nvSpPr>
          <p:spPr>
            <a:xfrm>
              <a:off x="4720440" y="3258119"/>
              <a:ext cx="1721922" cy="646331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r>
                <a:rPr lang="en-US" dirty="0"/>
                <a:t>Internal</a:t>
              </a:r>
            </a:p>
            <a:p>
              <a:r>
                <a:rPr lang="en-US" dirty="0"/>
                <a:t> Latency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14EC9C9-300E-564B-955A-84F2FB399D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3875" y="2930536"/>
              <a:ext cx="0" cy="1418501"/>
            </a:xfrm>
            <a:prstGeom prst="line">
              <a:avLst/>
            </a:prstGeom>
            <a:ln w="34925"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57654DB-473D-474B-B417-3FA5D296BC7F}"/>
                </a:ext>
              </a:extLst>
            </p:cNvPr>
            <p:cNvSpPr txBox="1"/>
            <p:nvPr/>
          </p:nvSpPr>
          <p:spPr>
            <a:xfrm>
              <a:off x="3346735" y="1650671"/>
              <a:ext cx="833378" cy="476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O/S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869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 our systems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A7A9A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60070" y="654809"/>
            <a:ext cx="8178188" cy="4386298"/>
            <a:chOff x="656111" y="94570"/>
            <a:chExt cx="10672948" cy="572434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B5AD25D-84BB-7045-99FD-FC81E281C735}"/>
                </a:ext>
              </a:extLst>
            </p:cNvPr>
            <p:cNvSpPr/>
            <p:nvPr/>
          </p:nvSpPr>
          <p:spPr>
            <a:xfrm>
              <a:off x="656111" y="1864429"/>
              <a:ext cx="10672948" cy="3954482"/>
            </a:xfrm>
            <a:prstGeom prst="rect">
              <a:avLst/>
            </a:prstGeom>
            <a:solidFill>
              <a:srgbClr val="00B3AE">
                <a:alpha val="53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38ADC08-6093-024F-A901-DF2BE91B3A16}"/>
                </a:ext>
              </a:extLst>
            </p:cNvPr>
            <p:cNvSpPr/>
            <p:nvPr/>
          </p:nvSpPr>
          <p:spPr>
            <a:xfrm rot="16200000">
              <a:off x="5123954" y="-760023"/>
              <a:ext cx="986149" cy="3681351"/>
            </a:xfrm>
            <a:prstGeom prst="rect">
              <a:avLst/>
            </a:prstGeom>
            <a:solidFill>
              <a:srgbClr val="A7A9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Network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Card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E9B7ACF-D708-3C4F-B7CF-A7D64574C482}"/>
                </a:ext>
              </a:extLst>
            </p:cNvPr>
            <p:cNvSpPr/>
            <p:nvPr/>
          </p:nvSpPr>
          <p:spPr>
            <a:xfrm rot="16200000">
              <a:off x="5447932" y="-192849"/>
              <a:ext cx="338198" cy="387135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dirty="0"/>
                <a:t>Networking  API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887FD94-BFC7-F840-9803-A4594437FC12}"/>
                </a:ext>
              </a:extLst>
            </p:cNvPr>
            <p:cNvSpPr/>
            <p:nvPr/>
          </p:nvSpPr>
          <p:spPr>
            <a:xfrm>
              <a:off x="2778826" y="2568361"/>
              <a:ext cx="2220686" cy="1151709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Market Data Processor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E4A9490-E6DC-BE42-974D-B1130AB286EC}"/>
                </a:ext>
              </a:extLst>
            </p:cNvPr>
            <p:cNvSpPr/>
            <p:nvPr/>
          </p:nvSpPr>
          <p:spPr>
            <a:xfrm>
              <a:off x="2773384" y="4130005"/>
              <a:ext cx="2220686" cy="1047638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Opportunity Checker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D1A4729-4441-0B4B-A428-D199A175CB9F}"/>
                </a:ext>
              </a:extLst>
            </p:cNvPr>
            <p:cNvSpPr/>
            <p:nvPr/>
          </p:nvSpPr>
          <p:spPr>
            <a:xfrm>
              <a:off x="6104413" y="2568361"/>
              <a:ext cx="2220686" cy="1151708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Risk Limit Manager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3A88397-A58A-654D-892C-645750C5A2F3}"/>
                </a:ext>
              </a:extLst>
            </p:cNvPr>
            <p:cNvSpPr/>
            <p:nvPr/>
          </p:nvSpPr>
          <p:spPr>
            <a:xfrm>
              <a:off x="6153397" y="4130005"/>
              <a:ext cx="2220686" cy="1047638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Order Processor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A9A4BD6-F325-4A45-AFDB-8086E6CCC645}"/>
                </a:ext>
              </a:extLst>
            </p:cNvPr>
            <p:cNvCxnSpPr>
              <a:cxnSpLocks/>
            </p:cNvCxnSpPr>
            <p:nvPr/>
          </p:nvCxnSpPr>
          <p:spPr>
            <a:xfrm>
              <a:off x="4013860" y="304071"/>
              <a:ext cx="0" cy="2264290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F10CC7E-20D0-104E-A752-8012D74029D9}"/>
                </a:ext>
              </a:extLst>
            </p:cNvPr>
            <p:cNvCxnSpPr>
              <a:cxnSpLocks/>
            </p:cNvCxnSpPr>
            <p:nvPr/>
          </p:nvCxnSpPr>
          <p:spPr>
            <a:xfrm>
              <a:off x="7253844" y="94570"/>
              <a:ext cx="0" cy="2473791"/>
            </a:xfrm>
            <a:prstGeom prst="straightConnector1">
              <a:avLst/>
            </a:prstGeom>
            <a:ln w="3492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4C60446-441F-8B48-9BCD-020091FAEC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0673" y="3672137"/>
              <a:ext cx="9896" cy="457869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FF9AF5B-D1EE-7741-A027-1F761BBC2588}"/>
                </a:ext>
              </a:extLst>
            </p:cNvPr>
            <p:cNvCxnSpPr>
              <a:cxnSpLocks/>
            </p:cNvCxnSpPr>
            <p:nvPr/>
          </p:nvCxnSpPr>
          <p:spPr>
            <a:xfrm>
              <a:off x="5003966" y="4510645"/>
              <a:ext cx="1139535" cy="0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1D37B18-93B4-B44C-978D-16EC3E0A58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53844" y="3672136"/>
              <a:ext cx="9896" cy="457869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34EC3A7-F09F-4449-BFD8-E269C46968C7}"/>
                </a:ext>
              </a:extLst>
            </p:cNvPr>
            <p:cNvSpPr/>
            <p:nvPr/>
          </p:nvSpPr>
          <p:spPr>
            <a:xfrm>
              <a:off x="8716736" y="2568361"/>
              <a:ext cx="2220686" cy="1151708"/>
            </a:xfrm>
            <a:prstGeom prst="rect">
              <a:avLst/>
            </a:prstGeom>
            <a:solidFill>
              <a:srgbClr val="01519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Order Logger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98D4161-A7EF-7F44-BF24-E7123E54922E}"/>
                </a:ext>
              </a:extLst>
            </p:cNvPr>
            <p:cNvCxnSpPr>
              <a:cxnSpLocks/>
            </p:cNvCxnSpPr>
            <p:nvPr/>
          </p:nvCxnSpPr>
          <p:spPr>
            <a:xfrm>
              <a:off x="7226631" y="2512074"/>
              <a:ext cx="2600448" cy="0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8DCFECD-2A98-CE46-B244-43501C2E7F51}"/>
                </a:ext>
              </a:extLst>
            </p:cNvPr>
            <p:cNvSpPr/>
            <p:nvPr/>
          </p:nvSpPr>
          <p:spPr>
            <a:xfrm rot="16200000">
              <a:off x="5447932" y="313627"/>
              <a:ext cx="338198" cy="387135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dirty="0"/>
                <a:t>Exchange API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EF0B46D-B171-CC4A-A28A-FF049B2DF41C}"/>
                </a:ext>
              </a:extLst>
            </p:cNvPr>
            <p:cNvSpPr txBox="1"/>
            <p:nvPr/>
          </p:nvSpPr>
          <p:spPr>
            <a:xfrm>
              <a:off x="1068779" y="2249305"/>
              <a:ext cx="13775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Trading System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394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keep our software fast?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A7A9A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6891188"/>
              </p:ext>
            </p:extLst>
          </p:nvPr>
        </p:nvGraphicFramePr>
        <p:xfrm>
          <a:off x="628650" y="1187450"/>
          <a:ext cx="7886700" cy="3217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371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02900A18-10EA-CB45-94E0-76A60B14F65C}" type="slidenum">
              <a:rPr lang="en-US" smtClean="0"/>
              <a:t>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 lot can happen in 24hrs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-273305" y="1660626"/>
            <a:ext cx="2022591" cy="43317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 baseline="0">
                <a:solidFill>
                  <a:srgbClr val="0089C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dirty="0" smtClean="0">
                <a:solidFill>
                  <a:schemeClr val="bg1"/>
                </a:solidFill>
              </a:rPr>
              <a:t>Section 2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61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Life-cycle of a code change</a:t>
            </a: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A7A9A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DB9788-9030-3142-94A2-E617EA8B2B1B}"/>
              </a:ext>
            </a:extLst>
          </p:cNvPr>
          <p:cNvSpPr/>
          <p:nvPr/>
        </p:nvSpPr>
        <p:spPr>
          <a:xfrm>
            <a:off x="465667" y="1244600"/>
            <a:ext cx="2226734" cy="104986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Trader or Developer has new idea/requirements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8C09F3-1BE5-4C45-8DEE-2C3858BE1E51}"/>
              </a:ext>
            </a:extLst>
          </p:cNvPr>
          <p:cNvSpPr/>
          <p:nvPr/>
        </p:nvSpPr>
        <p:spPr>
          <a:xfrm>
            <a:off x="465667" y="2571223"/>
            <a:ext cx="2226734" cy="94826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Collaborate to come up with solution/test cases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20C389-F2EC-8E46-A36D-DEAA9F3F5C40}"/>
              </a:ext>
            </a:extLst>
          </p:cNvPr>
          <p:cNvSpPr/>
          <p:nvPr/>
        </p:nvSpPr>
        <p:spPr>
          <a:xfrm>
            <a:off x="465667" y="3871251"/>
            <a:ext cx="2226734" cy="1032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Write some code!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41B482-1EC1-B54F-95E9-3C69941F5CEF}"/>
              </a:ext>
            </a:extLst>
          </p:cNvPr>
          <p:cNvSpPr/>
          <p:nvPr/>
        </p:nvSpPr>
        <p:spPr>
          <a:xfrm>
            <a:off x="3805768" y="3899279"/>
            <a:ext cx="2260600" cy="1026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Run new code &amp; tests with all tests in suite</a:t>
            </a:r>
          </a:p>
          <a:p>
            <a:pPr algn="ctr"/>
            <a:r>
              <a:rPr lang="en-US" dirty="0"/>
              <a:t>- Testing “Pyramid”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7A9B57F-BBB1-7943-887D-3352A9F8D09F}"/>
              </a:ext>
            </a:extLst>
          </p:cNvPr>
          <p:cNvCxnSpPr>
            <a:stCxn id="10" idx="0"/>
            <a:endCxn id="8" idx="2"/>
          </p:cNvCxnSpPr>
          <p:nvPr/>
        </p:nvCxnSpPr>
        <p:spPr>
          <a:xfrm flipV="1">
            <a:off x="1579034" y="3519490"/>
            <a:ext cx="0" cy="35176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96AB421-7EBE-994D-931F-39C7EB3A5848}"/>
              </a:ext>
            </a:extLst>
          </p:cNvPr>
          <p:cNvCxnSpPr>
            <a:cxnSpLocks/>
            <a:endCxn id="3" idx="2"/>
          </p:cNvCxnSpPr>
          <p:nvPr/>
        </p:nvCxnSpPr>
        <p:spPr>
          <a:xfrm rot="5400000" flipH="1" flipV="1">
            <a:off x="1434305" y="2432847"/>
            <a:ext cx="283109" cy="6350"/>
          </a:xfrm>
          <a:prstGeom prst="curved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D6096A3-4C28-9748-BB8E-D203B3E24C1D}"/>
              </a:ext>
            </a:extLst>
          </p:cNvPr>
          <p:cNvCxnSpPr>
            <a:cxnSpLocks/>
          </p:cNvCxnSpPr>
          <p:nvPr/>
        </p:nvCxnSpPr>
        <p:spPr>
          <a:xfrm flipV="1">
            <a:off x="2692400" y="4476997"/>
            <a:ext cx="1113368" cy="72186"/>
          </a:xfrm>
          <a:prstGeom prst="curvedConnector3">
            <a:avLst>
              <a:gd name="adj1" fmla="val 5426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125C62A6-48B2-DD4A-A520-1F4D5A101180}"/>
              </a:ext>
            </a:extLst>
          </p:cNvPr>
          <p:cNvSpPr/>
          <p:nvPr/>
        </p:nvSpPr>
        <p:spPr>
          <a:xfrm>
            <a:off x="4604080" y="2430052"/>
            <a:ext cx="2260600" cy="102645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Code Review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D35C84F-10F1-8245-B5D8-341A94456E3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132159" y="3541988"/>
            <a:ext cx="460251" cy="254332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7A35BE6-1AE3-064A-88FE-D6EB1C91FCFE}"/>
              </a:ext>
            </a:extLst>
          </p:cNvPr>
          <p:cNvCxnSpPr>
            <a:cxnSpLocks/>
            <a:stCxn id="24" idx="1"/>
          </p:cNvCxnSpPr>
          <p:nvPr/>
        </p:nvCxnSpPr>
        <p:spPr>
          <a:xfrm rot="10800000" flipV="1">
            <a:off x="2692402" y="2943278"/>
            <a:ext cx="1911678" cy="1319964"/>
          </a:xfrm>
          <a:prstGeom prst="curvedConnector3">
            <a:avLst>
              <a:gd name="adj1" fmla="val 6428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B03A4AA-6EB6-8B4D-8605-41A93BC2E7B9}"/>
              </a:ext>
            </a:extLst>
          </p:cNvPr>
          <p:cNvCxnSpPr>
            <a:cxnSpLocks/>
            <a:endCxn id="10" idx="3"/>
          </p:cNvCxnSpPr>
          <p:nvPr/>
        </p:nvCxnSpPr>
        <p:spPr>
          <a:xfrm rot="10800000" flipV="1">
            <a:off x="2692401" y="4032716"/>
            <a:ext cx="1113368" cy="355002"/>
          </a:xfrm>
          <a:prstGeom prst="curvedConnector3">
            <a:avLst>
              <a:gd name="adj1" fmla="val 1906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7D59BE40-9FB9-7646-94FF-8D04AC528DDF}"/>
              </a:ext>
            </a:extLst>
          </p:cNvPr>
          <p:cNvSpPr/>
          <p:nvPr/>
        </p:nvSpPr>
        <p:spPr>
          <a:xfrm>
            <a:off x="6254750" y="1244600"/>
            <a:ext cx="2260600" cy="70295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Build Release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DD4CBDE-C99E-3B4D-82E1-D69536C2E14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300383" y="2026405"/>
            <a:ext cx="476147" cy="331149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F85ACA45-7E31-BF43-844D-7D8CDB3F1C97}"/>
              </a:ext>
            </a:extLst>
          </p:cNvPr>
          <p:cNvSpPr/>
          <p:nvPr/>
        </p:nvSpPr>
        <p:spPr>
          <a:xfrm>
            <a:off x="3526971" y="1244600"/>
            <a:ext cx="2113808" cy="70930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Deploy new Version</a:t>
            </a:r>
          </a:p>
        </p:txBody>
      </p:sp>
      <p:cxnSp>
        <p:nvCxnSpPr>
          <p:cNvPr id="51" name="Curved Connector 50">
            <a:extLst>
              <a:ext uri="{FF2B5EF4-FFF2-40B4-BE49-F238E27FC236}">
                <a16:creationId xmlns:a16="http://schemas.microsoft.com/office/drawing/2014/main" id="{02485BA3-40AD-874A-B24F-ABA4D635AB19}"/>
              </a:ext>
            </a:extLst>
          </p:cNvPr>
          <p:cNvCxnSpPr>
            <a:stCxn id="32" idx="1"/>
            <a:endCxn id="49" idx="3"/>
          </p:cNvCxnSpPr>
          <p:nvPr/>
        </p:nvCxnSpPr>
        <p:spPr>
          <a:xfrm rot="10800000" flipV="1">
            <a:off x="5640780" y="1596076"/>
            <a:ext cx="613971" cy="3175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urved Connector 54">
            <a:extLst>
              <a:ext uri="{FF2B5EF4-FFF2-40B4-BE49-F238E27FC236}">
                <a16:creationId xmlns:a16="http://schemas.microsoft.com/office/drawing/2014/main" id="{2D196795-DE4F-B945-A34C-A1D9197E8E8A}"/>
              </a:ext>
            </a:extLst>
          </p:cNvPr>
          <p:cNvCxnSpPr>
            <a:stCxn id="49" idx="1"/>
          </p:cNvCxnSpPr>
          <p:nvPr/>
        </p:nvCxnSpPr>
        <p:spPr>
          <a:xfrm rot="10800000" flipV="1">
            <a:off x="2692401" y="1599251"/>
            <a:ext cx="834571" cy="34830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434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475</TotalTime>
  <Words>265</Words>
  <Application>Microsoft Office PowerPoint</Application>
  <PresentationFormat>On-screen Show (16:9)</PresentationFormat>
  <Paragraphs>93</Paragraphs>
  <Slides>16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High-speed development</vt:lpstr>
      <vt:lpstr>What is market-making?</vt:lpstr>
      <vt:lpstr>What does IMC do?</vt:lpstr>
      <vt:lpstr>A lot can happen in 1ms</vt:lpstr>
      <vt:lpstr>Inside an exchange data centre</vt:lpstr>
      <vt:lpstr>Inside our systems</vt:lpstr>
      <vt:lpstr>How do we keep our software fast?</vt:lpstr>
      <vt:lpstr>A lot can happen in 24hrs</vt:lpstr>
      <vt:lpstr>Life-cycle of a code change</vt:lpstr>
      <vt:lpstr>How do we change our code fast?</vt:lpstr>
      <vt:lpstr>Faster code, or code faster?</vt:lpstr>
      <vt:lpstr>Recognising the trade-offs</vt:lpstr>
      <vt:lpstr>Managing the balance</vt:lpstr>
      <vt:lpstr>Sound interesting?</vt:lpstr>
      <vt:lpstr>Graduates + Internships</vt:lpstr>
      <vt:lpstr>Engineer your Future  imc.com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Kitty Blackadder</cp:lastModifiedBy>
  <cp:revision>54</cp:revision>
  <dcterms:created xsi:type="dcterms:W3CDTF">2017-02-24T02:37:05Z</dcterms:created>
  <dcterms:modified xsi:type="dcterms:W3CDTF">2018-03-26T05:39:01Z</dcterms:modified>
</cp:coreProperties>
</file>