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83" r:id="rId2"/>
    <p:sldId id="263" r:id="rId3"/>
    <p:sldId id="257" r:id="rId4"/>
    <p:sldId id="258" r:id="rId5"/>
    <p:sldId id="286" r:id="rId6"/>
    <p:sldId id="287" r:id="rId7"/>
    <p:sldId id="288" r:id="rId8"/>
    <p:sldId id="259" r:id="rId9"/>
    <p:sldId id="291" r:id="rId10"/>
    <p:sldId id="289" r:id="rId11"/>
    <p:sldId id="292" r:id="rId12"/>
    <p:sldId id="260" r:id="rId13"/>
    <p:sldId id="293" r:id="rId14"/>
    <p:sldId id="290" r:id="rId15"/>
    <p:sldId id="261" r:id="rId16"/>
    <p:sldId id="284" r:id="rId17"/>
    <p:sldId id="285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741D6F-2FC0-40EA-B5DC-7992C6F3304B}" v="190" dt="2025-07-02T13:52:42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72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indu Gamaarachchi" userId="11ad7e0d-6038-4d2b-91b9-ad1a3efa564a" providerId="ADAL" clId="{46B93B53-AA91-4C0F-B972-FC8F3B07F644}"/>
    <pc:docChg chg="undo custSel addSld delSld modSld">
      <pc:chgData name="Hasindu Gamaarachchi" userId="11ad7e0d-6038-4d2b-91b9-ad1a3efa564a" providerId="ADAL" clId="{46B93B53-AA91-4C0F-B972-FC8F3B07F644}" dt="2024-05-26T13:43:07.327" v="60" actId="1076"/>
      <pc:docMkLst>
        <pc:docMk/>
      </pc:docMkLst>
      <pc:sldChg chg="modSp mod">
        <pc:chgData name="Hasindu Gamaarachchi" userId="11ad7e0d-6038-4d2b-91b9-ad1a3efa564a" providerId="ADAL" clId="{46B93B53-AA91-4C0F-B972-FC8F3B07F644}" dt="2024-05-26T13:43:07.327" v="60" actId="1076"/>
        <pc:sldMkLst>
          <pc:docMk/>
          <pc:sldMk cId="2784658865" sldId="256"/>
        </pc:sldMkLst>
      </pc:sldChg>
      <pc:sldChg chg="modSp mod">
        <pc:chgData name="Hasindu Gamaarachchi" userId="11ad7e0d-6038-4d2b-91b9-ad1a3efa564a" providerId="ADAL" clId="{46B93B53-AA91-4C0F-B972-FC8F3B07F644}" dt="2024-05-26T12:40:29.703" v="22" actId="20577"/>
        <pc:sldMkLst>
          <pc:docMk/>
          <pc:sldMk cId="2328615223" sldId="275"/>
        </pc:sldMkLst>
      </pc:sldChg>
      <pc:sldChg chg="del">
        <pc:chgData name="Hasindu Gamaarachchi" userId="11ad7e0d-6038-4d2b-91b9-ad1a3efa564a" providerId="ADAL" clId="{46B93B53-AA91-4C0F-B972-FC8F3B07F644}" dt="2024-05-26T12:38:41.331" v="0" actId="47"/>
        <pc:sldMkLst>
          <pc:docMk/>
          <pc:sldMk cId="3808647368" sldId="279"/>
        </pc:sldMkLst>
      </pc:sldChg>
      <pc:sldChg chg="del">
        <pc:chgData name="Hasindu Gamaarachchi" userId="11ad7e0d-6038-4d2b-91b9-ad1a3efa564a" providerId="ADAL" clId="{46B93B53-AA91-4C0F-B972-FC8F3B07F644}" dt="2024-05-26T12:38:41.331" v="0" actId="47"/>
        <pc:sldMkLst>
          <pc:docMk/>
          <pc:sldMk cId="989266849" sldId="280"/>
        </pc:sldMkLst>
      </pc:sldChg>
      <pc:sldChg chg="del">
        <pc:chgData name="Hasindu Gamaarachchi" userId="11ad7e0d-6038-4d2b-91b9-ad1a3efa564a" providerId="ADAL" clId="{46B93B53-AA91-4C0F-B972-FC8F3B07F644}" dt="2024-05-26T12:38:41.331" v="0" actId="47"/>
        <pc:sldMkLst>
          <pc:docMk/>
          <pc:sldMk cId="1805057852" sldId="282"/>
        </pc:sldMkLst>
      </pc:sldChg>
      <pc:sldChg chg="del">
        <pc:chgData name="Hasindu Gamaarachchi" userId="11ad7e0d-6038-4d2b-91b9-ad1a3efa564a" providerId="ADAL" clId="{46B93B53-AA91-4C0F-B972-FC8F3B07F644}" dt="2024-05-26T12:38:41.331" v="0" actId="47"/>
        <pc:sldMkLst>
          <pc:docMk/>
          <pc:sldMk cId="1691615411" sldId="283"/>
        </pc:sldMkLst>
      </pc:sldChg>
      <pc:sldChg chg="del">
        <pc:chgData name="Hasindu Gamaarachchi" userId="11ad7e0d-6038-4d2b-91b9-ad1a3efa564a" providerId="ADAL" clId="{46B93B53-AA91-4C0F-B972-FC8F3B07F644}" dt="2024-05-26T12:38:41.331" v="0" actId="47"/>
        <pc:sldMkLst>
          <pc:docMk/>
          <pc:sldMk cId="4021449613" sldId="284"/>
        </pc:sldMkLst>
      </pc:sldChg>
      <pc:sldChg chg="del">
        <pc:chgData name="Hasindu Gamaarachchi" userId="11ad7e0d-6038-4d2b-91b9-ad1a3efa564a" providerId="ADAL" clId="{46B93B53-AA91-4C0F-B972-FC8F3B07F644}" dt="2024-05-26T12:38:41.331" v="0" actId="47"/>
        <pc:sldMkLst>
          <pc:docMk/>
          <pc:sldMk cId="4124756123" sldId="285"/>
        </pc:sldMkLst>
      </pc:sldChg>
      <pc:sldChg chg="del">
        <pc:chgData name="Hasindu Gamaarachchi" userId="11ad7e0d-6038-4d2b-91b9-ad1a3efa564a" providerId="ADAL" clId="{46B93B53-AA91-4C0F-B972-FC8F3B07F644}" dt="2024-05-26T12:38:41.331" v="0" actId="47"/>
        <pc:sldMkLst>
          <pc:docMk/>
          <pc:sldMk cId="4003239424" sldId="286"/>
        </pc:sldMkLst>
      </pc:sldChg>
      <pc:sldChg chg="del">
        <pc:chgData name="Hasindu Gamaarachchi" userId="11ad7e0d-6038-4d2b-91b9-ad1a3efa564a" providerId="ADAL" clId="{46B93B53-AA91-4C0F-B972-FC8F3B07F644}" dt="2024-05-26T12:38:41.331" v="0" actId="47"/>
        <pc:sldMkLst>
          <pc:docMk/>
          <pc:sldMk cId="1284278931" sldId="287"/>
        </pc:sldMkLst>
      </pc:sldChg>
      <pc:sldChg chg="addSp delSp modSp mod">
        <pc:chgData name="Hasindu Gamaarachchi" userId="11ad7e0d-6038-4d2b-91b9-ad1a3efa564a" providerId="ADAL" clId="{46B93B53-AA91-4C0F-B972-FC8F3B07F644}" dt="2024-05-26T12:45:40.521" v="41" actId="20577"/>
        <pc:sldMkLst>
          <pc:docMk/>
          <pc:sldMk cId="3743288786" sldId="291"/>
        </pc:sldMkLst>
      </pc:sldChg>
      <pc:sldChg chg="addSp delSp modSp new mod">
        <pc:chgData name="Hasindu Gamaarachchi" userId="11ad7e0d-6038-4d2b-91b9-ad1a3efa564a" providerId="ADAL" clId="{46B93B53-AA91-4C0F-B972-FC8F3B07F644}" dt="2024-05-26T12:50:54.513" v="55" actId="962"/>
        <pc:sldMkLst>
          <pc:docMk/>
          <pc:sldMk cId="2391521492" sldId="293"/>
        </pc:sldMkLst>
      </pc:sldChg>
    </pc:docChg>
  </pc:docChgLst>
  <pc:docChgLst>
    <pc:chgData name="Hasindu Gamaarachchi" userId="11ad7e0d-6038-4d2b-91b9-ad1a3efa564a" providerId="ADAL" clId="{CFD3C029-D641-4D19-A697-55EAC66E8738}"/>
    <pc:docChg chg="undo custSel addSld delSld modSld sldOrd">
      <pc:chgData name="Hasindu Gamaarachchi" userId="11ad7e0d-6038-4d2b-91b9-ad1a3efa564a" providerId="ADAL" clId="{CFD3C029-D641-4D19-A697-55EAC66E8738}" dt="2024-06-27T11:15:14.895" v="1547" actId="47"/>
      <pc:docMkLst>
        <pc:docMk/>
      </pc:docMkLst>
      <pc:sldChg chg="modSp mod">
        <pc:chgData name="Hasindu Gamaarachchi" userId="11ad7e0d-6038-4d2b-91b9-ad1a3efa564a" providerId="ADAL" clId="{CFD3C029-D641-4D19-A697-55EAC66E8738}" dt="2024-06-27T11:11:49.570" v="1473" actId="20577"/>
        <pc:sldMkLst>
          <pc:docMk/>
          <pc:sldMk cId="2784658865" sldId="256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3328530469" sldId="257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2334386921" sldId="258"/>
        </pc:sldMkLst>
      </pc:sldChg>
      <pc:sldChg chg="modSp add del mod ord">
        <pc:chgData name="Hasindu Gamaarachchi" userId="11ad7e0d-6038-4d2b-91b9-ad1a3efa564a" providerId="ADAL" clId="{CFD3C029-D641-4D19-A697-55EAC66E8738}" dt="2024-06-27T11:02:54.573" v="1464"/>
        <pc:sldMkLst>
          <pc:docMk/>
          <pc:sldMk cId="4082342343" sldId="259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3262873595" sldId="261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3600808299" sldId="262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562910626" sldId="263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3182222539" sldId="264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788079117" sldId="265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1305372848" sldId="266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3011182381" sldId="267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2239483636" sldId="269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4282004972" sldId="270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1971725014" sldId="271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2337157156" sldId="272"/>
        </pc:sldMkLst>
      </pc:sldChg>
      <pc:sldChg chg="addSp modSp add mod ord">
        <pc:chgData name="Hasindu Gamaarachchi" userId="11ad7e0d-6038-4d2b-91b9-ad1a3efa564a" providerId="ADAL" clId="{CFD3C029-D641-4D19-A697-55EAC66E8738}" dt="2024-06-27T09:33:42.411" v="667"/>
        <pc:sldMkLst>
          <pc:docMk/>
          <pc:sldMk cId="2595684488" sldId="272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2004836495" sldId="273"/>
        </pc:sldMkLst>
      </pc:sldChg>
      <pc:sldChg chg="addSp modSp mod ord">
        <pc:chgData name="Hasindu Gamaarachchi" userId="11ad7e0d-6038-4d2b-91b9-ad1a3efa564a" providerId="ADAL" clId="{CFD3C029-D641-4D19-A697-55EAC66E8738}" dt="2024-06-27T10:22:24.734" v="1285" actId="1076"/>
        <pc:sldMkLst>
          <pc:docMk/>
          <pc:sldMk cId="1664659217" sldId="274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984511980" sldId="275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202448635" sldId="276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3344032877" sldId="277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1636187232" sldId="278"/>
        </pc:sldMkLst>
      </pc:sldChg>
      <pc:sldChg chg="addSp delSp modSp add del mod delAnim modAnim modNotesTx">
        <pc:chgData name="Hasindu Gamaarachchi" userId="11ad7e0d-6038-4d2b-91b9-ad1a3efa564a" providerId="ADAL" clId="{CFD3C029-D641-4D19-A697-55EAC66E8738}" dt="2024-06-27T09:51:20.430" v="850" actId="47"/>
        <pc:sldMkLst>
          <pc:docMk/>
          <pc:sldMk cId="4015673518" sldId="283"/>
        </pc:sldMkLst>
      </pc:sldChg>
      <pc:sldChg chg="addSp modSp add mod">
        <pc:chgData name="Hasindu Gamaarachchi" userId="11ad7e0d-6038-4d2b-91b9-ad1a3efa564a" providerId="ADAL" clId="{CFD3C029-D641-4D19-A697-55EAC66E8738}" dt="2024-06-27T11:13:36.377" v="1542"/>
        <pc:sldMkLst>
          <pc:docMk/>
          <pc:sldMk cId="1230673309" sldId="293"/>
        </pc:sldMkLst>
      </pc:sldChg>
      <pc:sldChg chg="addSp modSp add mod">
        <pc:chgData name="Hasindu Gamaarachchi" userId="11ad7e0d-6038-4d2b-91b9-ad1a3efa564a" providerId="ADAL" clId="{CFD3C029-D641-4D19-A697-55EAC66E8738}" dt="2024-06-27T09:33:59.177" v="670"/>
        <pc:sldMkLst>
          <pc:docMk/>
          <pc:sldMk cId="516926948" sldId="311"/>
        </pc:sldMkLst>
      </pc:sldChg>
      <pc:sldChg chg="addSp modSp add mod ord">
        <pc:chgData name="Hasindu Gamaarachchi" userId="11ad7e0d-6038-4d2b-91b9-ad1a3efa564a" providerId="ADAL" clId="{CFD3C029-D641-4D19-A697-55EAC66E8738}" dt="2024-06-27T09:58:35.545" v="957" actId="207"/>
        <pc:sldMkLst>
          <pc:docMk/>
          <pc:sldMk cId="583893489" sldId="313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1197208543" sldId="343"/>
        </pc:sldMkLst>
      </pc:sldChg>
      <pc:sldChg chg="modSp add del mod ord">
        <pc:chgData name="Hasindu Gamaarachchi" userId="11ad7e0d-6038-4d2b-91b9-ad1a3efa564a" providerId="ADAL" clId="{CFD3C029-D641-4D19-A697-55EAC66E8738}" dt="2024-06-27T09:31:11.642" v="625" actId="47"/>
        <pc:sldMkLst>
          <pc:docMk/>
          <pc:sldMk cId="1214792940" sldId="348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1307188585" sldId="353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2086055198" sldId="354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603354043" sldId="355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0" sldId="360"/>
        </pc:sldMkLst>
      </pc:sldChg>
      <pc:sldChg chg="addSp modSp add mod">
        <pc:chgData name="Hasindu Gamaarachchi" userId="11ad7e0d-6038-4d2b-91b9-ad1a3efa564a" providerId="ADAL" clId="{CFD3C029-D641-4D19-A697-55EAC66E8738}" dt="2024-06-27T10:11:13.040" v="1154"/>
        <pc:sldMkLst>
          <pc:docMk/>
          <pc:sldMk cId="1987393700" sldId="398"/>
        </pc:sldMkLst>
      </pc:sldChg>
      <pc:sldChg chg="add del ord">
        <pc:chgData name="Hasindu Gamaarachchi" userId="11ad7e0d-6038-4d2b-91b9-ad1a3efa564a" providerId="ADAL" clId="{CFD3C029-D641-4D19-A697-55EAC66E8738}" dt="2024-06-27T10:13:58.023" v="1170"/>
        <pc:sldMkLst>
          <pc:docMk/>
          <pc:sldMk cId="2371633849" sldId="404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0" sldId="406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3119100042" sldId="407"/>
        </pc:sldMkLst>
      </pc:sldChg>
      <pc:sldChg chg="addSp modSp add">
        <pc:chgData name="Hasindu Gamaarachchi" userId="11ad7e0d-6038-4d2b-91b9-ad1a3efa564a" providerId="ADAL" clId="{CFD3C029-D641-4D19-A697-55EAC66E8738}" dt="2024-06-27T10:11:56.090" v="1157"/>
        <pc:sldMkLst>
          <pc:docMk/>
          <pc:sldMk cId="371806185" sldId="408"/>
        </pc:sldMkLst>
      </pc:sldChg>
      <pc:sldChg chg="del">
        <pc:chgData name="Hasindu Gamaarachchi" userId="11ad7e0d-6038-4d2b-91b9-ad1a3efa564a" providerId="ADAL" clId="{CFD3C029-D641-4D19-A697-55EAC66E8738}" dt="2024-06-27T09:16:13.244" v="32" actId="47"/>
        <pc:sldMkLst>
          <pc:docMk/>
          <pc:sldMk cId="2609078139" sldId="408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852705669" sldId="409"/>
        </pc:sldMkLst>
      </pc:sldChg>
      <pc:sldChg chg="del">
        <pc:chgData name="Hasindu Gamaarachchi" userId="11ad7e0d-6038-4d2b-91b9-ad1a3efa564a" providerId="ADAL" clId="{CFD3C029-D641-4D19-A697-55EAC66E8738}" dt="2024-06-27T09:28:15.234" v="588" actId="47"/>
        <pc:sldMkLst>
          <pc:docMk/>
          <pc:sldMk cId="3209607617" sldId="410"/>
        </pc:sldMkLst>
      </pc:sldChg>
      <pc:sldChg chg="modSp new mod modNotesTx">
        <pc:chgData name="Hasindu Gamaarachchi" userId="11ad7e0d-6038-4d2b-91b9-ad1a3efa564a" providerId="ADAL" clId="{CFD3C029-D641-4D19-A697-55EAC66E8738}" dt="2024-06-27T11:12:34.324" v="1474" actId="20577"/>
        <pc:sldMkLst>
          <pc:docMk/>
          <pc:sldMk cId="4151033300" sldId="411"/>
        </pc:sldMkLst>
      </pc:sldChg>
      <pc:sldChg chg="addSp delSp modSp new mod">
        <pc:chgData name="Hasindu Gamaarachchi" userId="11ad7e0d-6038-4d2b-91b9-ad1a3efa564a" providerId="ADAL" clId="{CFD3C029-D641-4D19-A697-55EAC66E8738}" dt="2024-06-27T11:10:14.681" v="1468" actId="313"/>
        <pc:sldMkLst>
          <pc:docMk/>
          <pc:sldMk cId="3296823230" sldId="412"/>
        </pc:sldMkLst>
      </pc:sldChg>
      <pc:sldChg chg="addSp delSp modSp new mod ord modAnim">
        <pc:chgData name="Hasindu Gamaarachchi" userId="11ad7e0d-6038-4d2b-91b9-ad1a3efa564a" providerId="ADAL" clId="{CFD3C029-D641-4D19-A697-55EAC66E8738}" dt="2024-06-27T11:13:15.515" v="1539" actId="20577"/>
        <pc:sldMkLst>
          <pc:docMk/>
          <pc:sldMk cId="2664520987" sldId="413"/>
        </pc:sldMkLst>
      </pc:sldChg>
      <pc:sldChg chg="modSp new del mod">
        <pc:chgData name="Hasindu Gamaarachchi" userId="11ad7e0d-6038-4d2b-91b9-ad1a3efa564a" providerId="ADAL" clId="{CFD3C029-D641-4D19-A697-55EAC66E8738}" dt="2024-06-27T09:51:52.774" v="859" actId="47"/>
        <pc:sldMkLst>
          <pc:docMk/>
          <pc:sldMk cId="1000668962" sldId="414"/>
        </pc:sldMkLst>
      </pc:sldChg>
      <pc:sldChg chg="new del">
        <pc:chgData name="Hasindu Gamaarachchi" userId="11ad7e0d-6038-4d2b-91b9-ad1a3efa564a" providerId="ADAL" clId="{CFD3C029-D641-4D19-A697-55EAC66E8738}" dt="2024-06-27T09:36:06.136" v="677" actId="47"/>
        <pc:sldMkLst>
          <pc:docMk/>
          <pc:sldMk cId="2294263605" sldId="415"/>
        </pc:sldMkLst>
      </pc:sldChg>
      <pc:sldChg chg="addSp delSp modSp add mod">
        <pc:chgData name="Hasindu Gamaarachchi" userId="11ad7e0d-6038-4d2b-91b9-ad1a3efa564a" providerId="ADAL" clId="{CFD3C029-D641-4D19-A697-55EAC66E8738}" dt="2024-06-27T11:13:33.992" v="1540"/>
        <pc:sldMkLst>
          <pc:docMk/>
          <pc:sldMk cId="3350416776" sldId="415"/>
        </pc:sldMkLst>
      </pc:sldChg>
      <pc:sldChg chg="addSp delSp modSp add mod">
        <pc:chgData name="Hasindu Gamaarachchi" userId="11ad7e0d-6038-4d2b-91b9-ad1a3efa564a" providerId="ADAL" clId="{CFD3C029-D641-4D19-A697-55EAC66E8738}" dt="2024-06-27T11:13:34.862" v="1541"/>
        <pc:sldMkLst>
          <pc:docMk/>
          <pc:sldMk cId="2649531940" sldId="416"/>
        </pc:sldMkLst>
      </pc:sldChg>
      <pc:sldChg chg="addSp modSp add mod ord">
        <pc:chgData name="Hasindu Gamaarachchi" userId="11ad7e0d-6038-4d2b-91b9-ad1a3efa564a" providerId="ADAL" clId="{CFD3C029-D641-4D19-A697-55EAC66E8738}" dt="2024-06-27T09:58:43.425" v="958"/>
        <pc:sldMkLst>
          <pc:docMk/>
          <pc:sldMk cId="864557086" sldId="417"/>
        </pc:sldMkLst>
      </pc:sldChg>
      <pc:sldChg chg="addSp modSp new del mod">
        <pc:chgData name="Hasindu Gamaarachchi" userId="11ad7e0d-6038-4d2b-91b9-ad1a3efa564a" providerId="ADAL" clId="{CFD3C029-D641-4D19-A697-55EAC66E8738}" dt="2024-06-27T10:11:15.376" v="1155" actId="47"/>
        <pc:sldMkLst>
          <pc:docMk/>
          <pc:sldMk cId="4022823863" sldId="418"/>
        </pc:sldMkLst>
      </pc:sldChg>
      <pc:sldChg chg="addSp delSp modSp new mod">
        <pc:chgData name="Hasindu Gamaarachchi" userId="11ad7e0d-6038-4d2b-91b9-ad1a3efa564a" providerId="ADAL" clId="{CFD3C029-D641-4D19-A697-55EAC66E8738}" dt="2024-06-27T11:14:29.306" v="1543" actId="33524"/>
        <pc:sldMkLst>
          <pc:docMk/>
          <pc:sldMk cId="3755069521" sldId="419"/>
        </pc:sldMkLst>
      </pc:sldChg>
      <pc:sldChg chg="addSp delSp modSp add mod ord">
        <pc:chgData name="Hasindu Gamaarachchi" userId="11ad7e0d-6038-4d2b-91b9-ad1a3efa564a" providerId="ADAL" clId="{CFD3C029-D641-4D19-A697-55EAC66E8738}" dt="2024-06-27T11:14:47.556" v="1544" actId="478"/>
        <pc:sldMkLst>
          <pc:docMk/>
          <pc:sldMk cId="1135571154" sldId="420"/>
        </pc:sldMkLst>
      </pc:sldChg>
      <pc:sldChg chg="addSp modSp new mod">
        <pc:chgData name="Hasindu Gamaarachchi" userId="11ad7e0d-6038-4d2b-91b9-ad1a3efa564a" providerId="ADAL" clId="{CFD3C029-D641-4D19-A697-55EAC66E8738}" dt="2024-06-27T10:14:15.867" v="1174"/>
        <pc:sldMkLst>
          <pc:docMk/>
          <pc:sldMk cId="4245669941" sldId="421"/>
        </pc:sldMkLst>
      </pc:sldChg>
      <pc:sldChg chg="modSp new del mod ord">
        <pc:chgData name="Hasindu Gamaarachchi" userId="11ad7e0d-6038-4d2b-91b9-ad1a3efa564a" providerId="ADAL" clId="{CFD3C029-D641-4D19-A697-55EAC66E8738}" dt="2024-06-27T11:14:53.174" v="1545" actId="47"/>
        <pc:sldMkLst>
          <pc:docMk/>
          <pc:sldMk cId="1968513494" sldId="422"/>
        </pc:sldMkLst>
      </pc:sldChg>
      <pc:sldChg chg="new del">
        <pc:chgData name="Hasindu Gamaarachchi" userId="11ad7e0d-6038-4d2b-91b9-ad1a3efa564a" providerId="ADAL" clId="{CFD3C029-D641-4D19-A697-55EAC66E8738}" dt="2024-06-27T10:41:51.713" v="1357" actId="47"/>
        <pc:sldMkLst>
          <pc:docMk/>
          <pc:sldMk cId="3725865449" sldId="423"/>
        </pc:sldMkLst>
      </pc:sldChg>
      <pc:sldChg chg="addSp delSp modSp new mod">
        <pc:chgData name="Hasindu Gamaarachchi" userId="11ad7e0d-6038-4d2b-91b9-ad1a3efa564a" providerId="ADAL" clId="{CFD3C029-D641-4D19-A697-55EAC66E8738}" dt="2024-06-27T10:51:17.988" v="1442" actId="478"/>
        <pc:sldMkLst>
          <pc:docMk/>
          <pc:sldMk cId="3827889292" sldId="423"/>
        </pc:sldMkLst>
      </pc:sldChg>
      <pc:sldChg chg="addSp modSp new del">
        <pc:chgData name="Hasindu Gamaarachchi" userId="11ad7e0d-6038-4d2b-91b9-ad1a3efa564a" providerId="ADAL" clId="{CFD3C029-D641-4D19-A697-55EAC66E8738}" dt="2024-06-27T11:02:59.062" v="1467" actId="47"/>
        <pc:sldMkLst>
          <pc:docMk/>
          <pc:sldMk cId="1576410675" sldId="424"/>
        </pc:sldMkLst>
      </pc:sldChg>
      <pc:sldChg chg="new del">
        <pc:chgData name="Hasindu Gamaarachchi" userId="11ad7e0d-6038-4d2b-91b9-ad1a3efa564a" providerId="ADAL" clId="{CFD3C029-D641-4D19-A697-55EAC66E8738}" dt="2024-06-27T11:15:14.895" v="1547" actId="47"/>
        <pc:sldMkLst>
          <pc:docMk/>
          <pc:sldMk cId="3169735776" sldId="424"/>
        </pc:sldMkLst>
      </pc:sldChg>
      <pc:sldChg chg="new del">
        <pc:chgData name="Hasindu Gamaarachchi" userId="11ad7e0d-6038-4d2b-91b9-ad1a3efa564a" providerId="ADAL" clId="{CFD3C029-D641-4D19-A697-55EAC66E8738}" dt="2024-06-27T11:02:54.932" v="1465" actId="680"/>
        <pc:sldMkLst>
          <pc:docMk/>
          <pc:sldMk cId="2476040242" sldId="425"/>
        </pc:sldMkLst>
      </pc:sldChg>
    </pc:docChg>
  </pc:docChgLst>
  <pc:docChgLst>
    <pc:chgData name="Hasindu Gamaarachchi" userId="11ad7e0d-6038-4d2b-91b9-ad1a3efa564a" providerId="ADAL" clId="{9E741D6F-2FC0-40EA-B5DC-7992C6F3304B}"/>
    <pc:docChg chg="undo redo custSel addSld delSld modSld sldOrd">
      <pc:chgData name="Hasindu Gamaarachchi" userId="11ad7e0d-6038-4d2b-91b9-ad1a3efa564a" providerId="ADAL" clId="{9E741D6F-2FC0-40EA-B5DC-7992C6F3304B}" dt="2025-07-02T13:52:51.187" v="983" actId="20577"/>
      <pc:docMkLst>
        <pc:docMk/>
      </pc:docMkLst>
      <pc:sldChg chg="addSp modSp add mod">
        <pc:chgData name="Hasindu Gamaarachchi" userId="11ad7e0d-6038-4d2b-91b9-ad1a3efa564a" providerId="ADAL" clId="{9E741D6F-2FC0-40EA-B5DC-7992C6F3304B}" dt="2025-07-02T12:47:36.019" v="510" actId="164"/>
        <pc:sldMkLst>
          <pc:docMk/>
          <pc:sldMk cId="3778281561" sldId="257"/>
        </pc:sldMkLst>
        <pc:spChg chg="add mod">
          <ac:chgData name="Hasindu Gamaarachchi" userId="11ad7e0d-6038-4d2b-91b9-ad1a3efa564a" providerId="ADAL" clId="{9E741D6F-2FC0-40EA-B5DC-7992C6F3304B}" dt="2025-07-02T09:32:01.963" v="40"/>
          <ac:spMkLst>
            <pc:docMk/>
            <pc:sldMk cId="3778281561" sldId="257"/>
            <ac:spMk id="4" creationId="{7199589F-5D41-D376-0EC5-BC8D164B0F10}"/>
          </ac:spMkLst>
        </pc:spChg>
        <pc:spChg chg="add mod">
          <ac:chgData name="Hasindu Gamaarachchi" userId="11ad7e0d-6038-4d2b-91b9-ad1a3efa564a" providerId="ADAL" clId="{9E741D6F-2FC0-40EA-B5DC-7992C6F3304B}" dt="2025-07-02T12:47:36.019" v="510" actId="164"/>
          <ac:spMkLst>
            <pc:docMk/>
            <pc:sldMk cId="3778281561" sldId="257"/>
            <ac:spMk id="28" creationId="{9F3E4B4E-8DA8-9819-AEA1-61EB4D2CC88C}"/>
          </ac:spMkLst>
        </pc:spChg>
        <pc:spChg chg="add mod">
          <ac:chgData name="Hasindu Gamaarachchi" userId="11ad7e0d-6038-4d2b-91b9-ad1a3efa564a" providerId="ADAL" clId="{9E741D6F-2FC0-40EA-B5DC-7992C6F3304B}" dt="2025-07-02T12:47:36.019" v="510" actId="164"/>
          <ac:spMkLst>
            <pc:docMk/>
            <pc:sldMk cId="3778281561" sldId="257"/>
            <ac:spMk id="29" creationId="{E1571948-4315-6B1D-565F-9CD40976DBBE}"/>
          </ac:spMkLst>
        </pc:spChg>
        <pc:spChg chg="add mod">
          <ac:chgData name="Hasindu Gamaarachchi" userId="11ad7e0d-6038-4d2b-91b9-ad1a3efa564a" providerId="ADAL" clId="{9E741D6F-2FC0-40EA-B5DC-7992C6F3304B}" dt="2025-07-02T12:47:36.019" v="510" actId="164"/>
          <ac:spMkLst>
            <pc:docMk/>
            <pc:sldMk cId="3778281561" sldId="257"/>
            <ac:spMk id="30" creationId="{8D2BD1D8-730D-0C19-578B-3CFD728F2085}"/>
          </ac:spMkLst>
        </pc:spChg>
        <pc:spChg chg="add mod">
          <ac:chgData name="Hasindu Gamaarachchi" userId="11ad7e0d-6038-4d2b-91b9-ad1a3efa564a" providerId="ADAL" clId="{9E741D6F-2FC0-40EA-B5DC-7992C6F3304B}" dt="2025-07-02T12:47:36.019" v="510" actId="164"/>
          <ac:spMkLst>
            <pc:docMk/>
            <pc:sldMk cId="3778281561" sldId="257"/>
            <ac:spMk id="31" creationId="{2F286F13-E730-F0B8-662C-F94CA0BF016F}"/>
          </ac:spMkLst>
        </pc:spChg>
        <pc:spChg chg="add mod">
          <ac:chgData name="Hasindu Gamaarachchi" userId="11ad7e0d-6038-4d2b-91b9-ad1a3efa564a" providerId="ADAL" clId="{9E741D6F-2FC0-40EA-B5DC-7992C6F3304B}" dt="2025-07-02T12:45:13.961" v="487" actId="164"/>
          <ac:spMkLst>
            <pc:docMk/>
            <pc:sldMk cId="3778281561" sldId="257"/>
            <ac:spMk id="32" creationId="{E45A6D18-E489-4009-E0D9-5B52AAFEFD5C}"/>
          </ac:spMkLst>
        </pc:spChg>
        <pc:spChg chg="add mod">
          <ac:chgData name="Hasindu Gamaarachchi" userId="11ad7e0d-6038-4d2b-91b9-ad1a3efa564a" providerId="ADAL" clId="{9E741D6F-2FC0-40EA-B5DC-7992C6F3304B}" dt="2025-07-02T12:45:13.961" v="487" actId="164"/>
          <ac:spMkLst>
            <pc:docMk/>
            <pc:sldMk cId="3778281561" sldId="257"/>
            <ac:spMk id="33" creationId="{9C35B361-ABCD-1D42-5729-890BF5015218}"/>
          </ac:spMkLst>
        </pc:spChg>
        <pc:spChg chg="add mod">
          <ac:chgData name="Hasindu Gamaarachchi" userId="11ad7e0d-6038-4d2b-91b9-ad1a3efa564a" providerId="ADAL" clId="{9E741D6F-2FC0-40EA-B5DC-7992C6F3304B}" dt="2025-07-02T12:45:02.098" v="486" actId="1076"/>
          <ac:spMkLst>
            <pc:docMk/>
            <pc:sldMk cId="3778281561" sldId="257"/>
            <ac:spMk id="34" creationId="{18DABF7E-C4F4-AB23-3DE5-F43440CDF23A}"/>
          </ac:spMkLst>
        </pc:spChg>
        <pc:grpChg chg="add mod">
          <ac:chgData name="Hasindu Gamaarachchi" userId="11ad7e0d-6038-4d2b-91b9-ad1a3efa564a" providerId="ADAL" clId="{9E741D6F-2FC0-40EA-B5DC-7992C6F3304B}" dt="2025-07-02T12:47:36.019" v="510" actId="164"/>
          <ac:grpSpMkLst>
            <pc:docMk/>
            <pc:sldMk cId="3778281561" sldId="257"/>
            <ac:grpSpMk id="26" creationId="{A26B6EB3-1502-836F-63AA-0BCEB7C68002}"/>
          </ac:grpSpMkLst>
        </pc:grpChg>
        <pc:grpChg chg="add mod">
          <ac:chgData name="Hasindu Gamaarachchi" userId="11ad7e0d-6038-4d2b-91b9-ad1a3efa564a" providerId="ADAL" clId="{9E741D6F-2FC0-40EA-B5DC-7992C6F3304B}" dt="2025-07-02T12:45:13.961" v="487" actId="164"/>
          <ac:grpSpMkLst>
            <pc:docMk/>
            <pc:sldMk cId="3778281561" sldId="257"/>
            <ac:grpSpMk id="27" creationId="{330C003D-F8DE-A11D-F0E5-C1D946D1CFFF}"/>
          </ac:grpSpMkLst>
        </pc:grpChg>
        <pc:grpChg chg="add mod">
          <ac:chgData name="Hasindu Gamaarachchi" userId="11ad7e0d-6038-4d2b-91b9-ad1a3efa564a" providerId="ADAL" clId="{9E741D6F-2FC0-40EA-B5DC-7992C6F3304B}" dt="2025-07-02T12:45:13.961" v="487" actId="164"/>
          <ac:grpSpMkLst>
            <pc:docMk/>
            <pc:sldMk cId="3778281561" sldId="257"/>
            <ac:grpSpMk id="35" creationId="{51C84A40-D056-A8F4-8A69-9F901837BA58}"/>
          </ac:grpSpMkLst>
        </pc:grpChg>
        <pc:grpChg chg="add mod">
          <ac:chgData name="Hasindu Gamaarachchi" userId="11ad7e0d-6038-4d2b-91b9-ad1a3efa564a" providerId="ADAL" clId="{9E741D6F-2FC0-40EA-B5DC-7992C6F3304B}" dt="2025-07-02T12:47:36.019" v="510" actId="164"/>
          <ac:grpSpMkLst>
            <pc:docMk/>
            <pc:sldMk cId="3778281561" sldId="257"/>
            <ac:grpSpMk id="36" creationId="{B6A11A6B-CA6B-D9A1-8778-7277F2ACF880}"/>
          </ac:grpSpMkLst>
        </pc:grpChg>
        <pc:picChg chg="mod">
          <ac:chgData name="Hasindu Gamaarachchi" userId="11ad7e0d-6038-4d2b-91b9-ad1a3efa564a" providerId="ADAL" clId="{9E741D6F-2FC0-40EA-B5DC-7992C6F3304B}" dt="2025-07-02T12:47:34.496" v="509" actId="164"/>
          <ac:picMkLst>
            <pc:docMk/>
            <pc:sldMk cId="3778281561" sldId="257"/>
            <ac:picMk id="1026" creationId="{00000000-0000-0000-0000-000000000000}"/>
          </ac:picMkLst>
        </pc:picChg>
        <pc:picChg chg="mod">
          <ac:chgData name="Hasindu Gamaarachchi" userId="11ad7e0d-6038-4d2b-91b9-ad1a3efa564a" providerId="ADAL" clId="{9E741D6F-2FC0-40EA-B5DC-7992C6F3304B}" dt="2025-07-02T12:35:33.418" v="376" actId="164"/>
          <ac:picMkLst>
            <pc:docMk/>
            <pc:sldMk cId="3778281561" sldId="257"/>
            <ac:picMk id="1027" creationId="{00000000-0000-0000-0000-000000000000}"/>
          </ac:picMkLst>
        </pc:picChg>
        <pc:cxnChg chg="add mod">
          <ac:chgData name="Hasindu Gamaarachchi" userId="11ad7e0d-6038-4d2b-91b9-ad1a3efa564a" providerId="ADAL" clId="{9E741D6F-2FC0-40EA-B5DC-7992C6F3304B}" dt="2025-07-02T12:35:30" v="375" actId="164"/>
          <ac:cxnSpMkLst>
            <pc:docMk/>
            <pc:sldMk cId="3778281561" sldId="257"/>
            <ac:cxnSpMk id="6" creationId="{8E1A1968-462D-DA02-C45B-4E3C7C7F4216}"/>
          </ac:cxnSpMkLst>
        </pc:cxnChg>
        <pc:cxnChg chg="add mod">
          <ac:chgData name="Hasindu Gamaarachchi" userId="11ad7e0d-6038-4d2b-91b9-ad1a3efa564a" providerId="ADAL" clId="{9E741D6F-2FC0-40EA-B5DC-7992C6F3304B}" dt="2025-07-02T12:47:34.496" v="509" actId="164"/>
          <ac:cxnSpMkLst>
            <pc:docMk/>
            <pc:sldMk cId="3778281561" sldId="257"/>
            <ac:cxnSpMk id="7" creationId="{F224C453-ECC5-DA7D-5E98-1D6C24F8133F}"/>
          </ac:cxnSpMkLst>
        </pc:cxnChg>
        <pc:cxnChg chg="add mod">
          <ac:chgData name="Hasindu Gamaarachchi" userId="11ad7e0d-6038-4d2b-91b9-ad1a3efa564a" providerId="ADAL" clId="{9E741D6F-2FC0-40EA-B5DC-7992C6F3304B}" dt="2025-07-02T12:47:34.496" v="509" actId="164"/>
          <ac:cxnSpMkLst>
            <pc:docMk/>
            <pc:sldMk cId="3778281561" sldId="257"/>
            <ac:cxnSpMk id="8" creationId="{6D87A1AD-B390-00B9-DAEB-FBFAFB5FE5E6}"/>
          </ac:cxnSpMkLst>
        </pc:cxnChg>
        <pc:cxnChg chg="add mod">
          <ac:chgData name="Hasindu Gamaarachchi" userId="11ad7e0d-6038-4d2b-91b9-ad1a3efa564a" providerId="ADAL" clId="{9E741D6F-2FC0-40EA-B5DC-7992C6F3304B}" dt="2025-07-02T12:47:34.496" v="509" actId="164"/>
          <ac:cxnSpMkLst>
            <pc:docMk/>
            <pc:sldMk cId="3778281561" sldId="257"/>
            <ac:cxnSpMk id="14" creationId="{D4BD0265-617C-C845-09F0-9D35F9218C74}"/>
          </ac:cxnSpMkLst>
        </pc:cxnChg>
        <pc:cxnChg chg="add mod">
          <ac:chgData name="Hasindu Gamaarachchi" userId="11ad7e0d-6038-4d2b-91b9-ad1a3efa564a" providerId="ADAL" clId="{9E741D6F-2FC0-40EA-B5DC-7992C6F3304B}" dt="2025-07-02T12:35:33.418" v="376" actId="164"/>
          <ac:cxnSpMkLst>
            <pc:docMk/>
            <pc:sldMk cId="3778281561" sldId="257"/>
            <ac:cxnSpMk id="16" creationId="{EAD5A296-46FE-C336-1FF1-C1E8F7D4505C}"/>
          </ac:cxnSpMkLst>
        </pc:cxnChg>
        <pc:cxnChg chg="add mod">
          <ac:chgData name="Hasindu Gamaarachchi" userId="11ad7e0d-6038-4d2b-91b9-ad1a3efa564a" providerId="ADAL" clId="{9E741D6F-2FC0-40EA-B5DC-7992C6F3304B}" dt="2025-07-02T12:35:33.418" v="376" actId="164"/>
          <ac:cxnSpMkLst>
            <pc:docMk/>
            <pc:sldMk cId="3778281561" sldId="257"/>
            <ac:cxnSpMk id="18" creationId="{D7CA9294-09FF-7EAF-A733-7F2DE91D7D9B}"/>
          </ac:cxnSpMkLst>
        </pc:cxnChg>
        <pc:cxnChg chg="add mod">
          <ac:chgData name="Hasindu Gamaarachchi" userId="11ad7e0d-6038-4d2b-91b9-ad1a3efa564a" providerId="ADAL" clId="{9E741D6F-2FC0-40EA-B5DC-7992C6F3304B}" dt="2025-07-02T12:35:33.418" v="376" actId="164"/>
          <ac:cxnSpMkLst>
            <pc:docMk/>
            <pc:sldMk cId="3778281561" sldId="257"/>
            <ac:cxnSpMk id="20" creationId="{67AFEB7A-7716-68C4-F2FA-EEFEE04E1BC1}"/>
          </ac:cxnSpMkLst>
        </pc:cxnChg>
        <pc:cxnChg chg="add mod">
          <ac:chgData name="Hasindu Gamaarachchi" userId="11ad7e0d-6038-4d2b-91b9-ad1a3efa564a" providerId="ADAL" clId="{9E741D6F-2FC0-40EA-B5DC-7992C6F3304B}" dt="2025-07-02T12:35:33.418" v="376" actId="164"/>
          <ac:cxnSpMkLst>
            <pc:docMk/>
            <pc:sldMk cId="3778281561" sldId="257"/>
            <ac:cxnSpMk id="23" creationId="{F06AA569-67FD-4E65-16AD-6EC01719BA8B}"/>
          </ac:cxnSpMkLst>
        </pc:cxnChg>
      </pc:sldChg>
      <pc:sldChg chg="addSp delSp modSp add mod">
        <pc:chgData name="Hasindu Gamaarachchi" userId="11ad7e0d-6038-4d2b-91b9-ad1a3efa564a" providerId="ADAL" clId="{9E741D6F-2FC0-40EA-B5DC-7992C6F3304B}" dt="2025-07-02T12:47:32.774" v="508" actId="208"/>
        <pc:sldMkLst>
          <pc:docMk/>
          <pc:sldMk cId="101308403" sldId="258"/>
        </pc:sldMkLst>
        <pc:spChg chg="add mod">
          <ac:chgData name="Hasindu Gamaarachchi" userId="11ad7e0d-6038-4d2b-91b9-ad1a3efa564a" providerId="ADAL" clId="{9E741D6F-2FC0-40EA-B5DC-7992C6F3304B}" dt="2025-07-02T09:32:03.715" v="41"/>
          <ac:spMkLst>
            <pc:docMk/>
            <pc:sldMk cId="101308403" sldId="258"/>
            <ac:spMk id="4" creationId="{A8BFAB3A-EDFD-7C6F-5E49-DEB4D5D3BBFF}"/>
          </ac:spMkLst>
        </pc:spChg>
        <pc:spChg chg="add mod">
          <ac:chgData name="Hasindu Gamaarachchi" userId="11ad7e0d-6038-4d2b-91b9-ad1a3efa564a" providerId="ADAL" clId="{9E741D6F-2FC0-40EA-B5DC-7992C6F3304B}" dt="2025-07-02T12:44:28.758" v="468" actId="164"/>
          <ac:spMkLst>
            <pc:docMk/>
            <pc:sldMk cId="101308403" sldId="258"/>
            <ac:spMk id="34" creationId="{5C5FBC16-89F2-BEBE-CAA4-523030F5E493}"/>
          </ac:spMkLst>
        </pc:spChg>
        <pc:spChg chg="add mod">
          <ac:chgData name="Hasindu Gamaarachchi" userId="11ad7e0d-6038-4d2b-91b9-ad1a3efa564a" providerId="ADAL" clId="{9E741D6F-2FC0-40EA-B5DC-7992C6F3304B}" dt="2025-07-02T12:44:28.758" v="468" actId="164"/>
          <ac:spMkLst>
            <pc:docMk/>
            <pc:sldMk cId="101308403" sldId="258"/>
            <ac:spMk id="35" creationId="{5E66CF0F-B4A2-F009-F75A-CD79DBD7307C}"/>
          </ac:spMkLst>
        </pc:spChg>
        <pc:spChg chg="add mod">
          <ac:chgData name="Hasindu Gamaarachchi" userId="11ad7e0d-6038-4d2b-91b9-ad1a3efa564a" providerId="ADAL" clId="{9E741D6F-2FC0-40EA-B5DC-7992C6F3304B}" dt="2025-07-02T12:44:28.758" v="468" actId="164"/>
          <ac:spMkLst>
            <pc:docMk/>
            <pc:sldMk cId="101308403" sldId="258"/>
            <ac:spMk id="36" creationId="{47DEC708-7626-F81C-8A51-A20B459E1A7A}"/>
          </ac:spMkLst>
        </pc:spChg>
        <pc:spChg chg="add mod">
          <ac:chgData name="Hasindu Gamaarachchi" userId="11ad7e0d-6038-4d2b-91b9-ad1a3efa564a" providerId="ADAL" clId="{9E741D6F-2FC0-40EA-B5DC-7992C6F3304B}" dt="2025-07-02T12:44:32.442" v="469" actId="164"/>
          <ac:spMkLst>
            <pc:docMk/>
            <pc:sldMk cId="101308403" sldId="258"/>
            <ac:spMk id="37" creationId="{793FE17A-FAF5-2662-835C-5DAA0371125D}"/>
          </ac:spMkLst>
        </pc:spChg>
        <pc:spChg chg="add mod">
          <ac:chgData name="Hasindu Gamaarachchi" userId="11ad7e0d-6038-4d2b-91b9-ad1a3efa564a" providerId="ADAL" clId="{9E741D6F-2FC0-40EA-B5DC-7992C6F3304B}" dt="2025-07-02T12:44:32.442" v="469" actId="164"/>
          <ac:spMkLst>
            <pc:docMk/>
            <pc:sldMk cId="101308403" sldId="258"/>
            <ac:spMk id="38" creationId="{97327FCC-57F3-E78D-D296-711677897B38}"/>
          </ac:spMkLst>
        </pc:spChg>
        <pc:spChg chg="add mod">
          <ac:chgData name="Hasindu Gamaarachchi" userId="11ad7e0d-6038-4d2b-91b9-ad1a3efa564a" providerId="ADAL" clId="{9E741D6F-2FC0-40EA-B5DC-7992C6F3304B}" dt="2025-07-02T12:44:32.442" v="469" actId="164"/>
          <ac:spMkLst>
            <pc:docMk/>
            <pc:sldMk cId="101308403" sldId="258"/>
            <ac:spMk id="39" creationId="{53892498-2952-EB6A-9166-67AA45665ACC}"/>
          </ac:spMkLst>
        </pc:spChg>
        <pc:spChg chg="add mod">
          <ac:chgData name="Hasindu Gamaarachchi" userId="11ad7e0d-6038-4d2b-91b9-ad1a3efa564a" providerId="ADAL" clId="{9E741D6F-2FC0-40EA-B5DC-7992C6F3304B}" dt="2025-07-02T12:44:32.442" v="469" actId="164"/>
          <ac:spMkLst>
            <pc:docMk/>
            <pc:sldMk cId="101308403" sldId="258"/>
            <ac:spMk id="40" creationId="{76000709-567E-DDF4-B175-C0623AD2F784}"/>
          </ac:spMkLst>
        </pc:spChg>
        <pc:spChg chg="add mod">
          <ac:chgData name="Hasindu Gamaarachchi" userId="11ad7e0d-6038-4d2b-91b9-ad1a3efa564a" providerId="ADAL" clId="{9E741D6F-2FC0-40EA-B5DC-7992C6F3304B}" dt="2025-07-02T12:44:32.442" v="469" actId="164"/>
          <ac:spMkLst>
            <pc:docMk/>
            <pc:sldMk cId="101308403" sldId="258"/>
            <ac:spMk id="41" creationId="{1857E4AB-EF4A-45BE-166E-FAE80CD5D00B}"/>
          </ac:spMkLst>
        </pc:spChg>
        <pc:spChg chg="add mod">
          <ac:chgData name="Hasindu Gamaarachchi" userId="11ad7e0d-6038-4d2b-91b9-ad1a3efa564a" providerId="ADAL" clId="{9E741D6F-2FC0-40EA-B5DC-7992C6F3304B}" dt="2025-07-02T12:44:32.442" v="469" actId="164"/>
          <ac:spMkLst>
            <pc:docMk/>
            <pc:sldMk cId="101308403" sldId="258"/>
            <ac:spMk id="42" creationId="{F5FFB788-F36C-8D99-76B9-A946BF6B70B9}"/>
          </ac:spMkLst>
        </pc:spChg>
        <pc:spChg chg="add mod">
          <ac:chgData name="Hasindu Gamaarachchi" userId="11ad7e0d-6038-4d2b-91b9-ad1a3efa564a" providerId="ADAL" clId="{9E741D6F-2FC0-40EA-B5DC-7992C6F3304B}" dt="2025-07-02T12:44:28.758" v="468" actId="164"/>
          <ac:spMkLst>
            <pc:docMk/>
            <pc:sldMk cId="101308403" sldId="258"/>
            <ac:spMk id="43" creationId="{0144F9A5-610A-DB2B-C00D-56E53F8D08A9}"/>
          </ac:spMkLst>
        </pc:spChg>
        <pc:grpChg chg="add mod">
          <ac:chgData name="Hasindu Gamaarachchi" userId="11ad7e0d-6038-4d2b-91b9-ad1a3efa564a" providerId="ADAL" clId="{9E741D6F-2FC0-40EA-B5DC-7992C6F3304B}" dt="2025-07-02T12:44:28.758" v="468" actId="164"/>
          <ac:grpSpMkLst>
            <pc:docMk/>
            <pc:sldMk cId="101308403" sldId="258"/>
            <ac:grpSpMk id="32" creationId="{92A2A2E1-AD37-E389-AC29-75046061D08E}"/>
          </ac:grpSpMkLst>
        </pc:grpChg>
        <pc:grpChg chg="add mod">
          <ac:chgData name="Hasindu Gamaarachchi" userId="11ad7e0d-6038-4d2b-91b9-ad1a3efa564a" providerId="ADAL" clId="{9E741D6F-2FC0-40EA-B5DC-7992C6F3304B}" dt="2025-07-02T12:44:32.442" v="469" actId="164"/>
          <ac:grpSpMkLst>
            <pc:docMk/>
            <pc:sldMk cId="101308403" sldId="258"/>
            <ac:grpSpMk id="33" creationId="{02DFCE78-D479-7B06-719C-82DECDF0C8E3}"/>
          </ac:grpSpMkLst>
        </pc:grpChg>
        <pc:grpChg chg="add mod">
          <ac:chgData name="Hasindu Gamaarachchi" userId="11ad7e0d-6038-4d2b-91b9-ad1a3efa564a" providerId="ADAL" clId="{9E741D6F-2FC0-40EA-B5DC-7992C6F3304B}" dt="2025-07-02T12:44:28.758" v="468" actId="164"/>
          <ac:grpSpMkLst>
            <pc:docMk/>
            <pc:sldMk cId="101308403" sldId="258"/>
            <ac:grpSpMk id="44" creationId="{7AECB725-CE5E-1EFB-40D2-F974BFA3D3F1}"/>
          </ac:grpSpMkLst>
        </pc:grpChg>
        <pc:grpChg chg="add mod">
          <ac:chgData name="Hasindu Gamaarachchi" userId="11ad7e0d-6038-4d2b-91b9-ad1a3efa564a" providerId="ADAL" clId="{9E741D6F-2FC0-40EA-B5DC-7992C6F3304B}" dt="2025-07-02T12:44:32.442" v="469" actId="164"/>
          <ac:grpSpMkLst>
            <pc:docMk/>
            <pc:sldMk cId="101308403" sldId="258"/>
            <ac:grpSpMk id="45" creationId="{5C7F3D2D-CC7E-0B20-82ED-CB0AAF94C8E8}"/>
          </ac:grpSpMkLst>
        </pc:grpChg>
        <pc:picChg chg="add del mod">
          <ac:chgData name="Hasindu Gamaarachchi" userId="11ad7e0d-6038-4d2b-91b9-ad1a3efa564a" providerId="ADAL" clId="{9E741D6F-2FC0-40EA-B5DC-7992C6F3304B}" dt="2025-07-02T09:42:44.883" v="149" actId="21"/>
          <ac:picMkLst>
            <pc:docMk/>
            <pc:sldMk cId="101308403" sldId="258"/>
            <ac:picMk id="5" creationId="{D5A91419-38F7-1FB7-DBD2-2856B2993BAA}"/>
          </ac:picMkLst>
        </pc:picChg>
        <pc:picChg chg="mod">
          <ac:chgData name="Hasindu Gamaarachchi" userId="11ad7e0d-6038-4d2b-91b9-ad1a3efa564a" providerId="ADAL" clId="{9E741D6F-2FC0-40EA-B5DC-7992C6F3304B}" dt="2025-07-02T12:35:16.669" v="372" actId="1076"/>
          <ac:picMkLst>
            <pc:docMk/>
            <pc:sldMk cId="101308403" sldId="258"/>
            <ac:picMk id="2052" creationId="{00000000-0000-0000-0000-000000000000}"/>
          </ac:picMkLst>
        </pc:picChg>
        <pc:picChg chg="mod">
          <ac:chgData name="Hasindu Gamaarachchi" userId="11ad7e0d-6038-4d2b-91b9-ad1a3efa564a" providerId="ADAL" clId="{9E741D6F-2FC0-40EA-B5DC-7992C6F3304B}" dt="2025-07-02T12:35:25.213" v="374" actId="1076"/>
          <ac:picMkLst>
            <pc:docMk/>
            <pc:sldMk cId="101308403" sldId="258"/>
            <ac:picMk id="2053" creationId="{00000000-0000-0000-0000-000000000000}"/>
          </ac:picMkLst>
        </pc:picChg>
        <pc:cxnChg chg="add mod">
          <ac:chgData name="Hasindu Gamaarachchi" userId="11ad7e0d-6038-4d2b-91b9-ad1a3efa564a" providerId="ADAL" clId="{9E741D6F-2FC0-40EA-B5DC-7992C6F3304B}" dt="2025-07-02T12:35:16.669" v="372" actId="1076"/>
          <ac:cxnSpMkLst>
            <pc:docMk/>
            <pc:sldMk cId="101308403" sldId="258"/>
            <ac:cxnSpMk id="6" creationId="{15DBB389-F781-A7D3-EA51-6927B983FDF3}"/>
          </ac:cxnSpMkLst>
        </pc:cxnChg>
        <pc:cxnChg chg="add mod">
          <ac:chgData name="Hasindu Gamaarachchi" userId="11ad7e0d-6038-4d2b-91b9-ad1a3efa564a" providerId="ADAL" clId="{9E741D6F-2FC0-40EA-B5DC-7992C6F3304B}" dt="2025-07-02T12:35:16.669" v="372" actId="1076"/>
          <ac:cxnSpMkLst>
            <pc:docMk/>
            <pc:sldMk cId="101308403" sldId="258"/>
            <ac:cxnSpMk id="7" creationId="{EE8B68B9-E1AB-2E6C-0CF4-07BEE2BCCAEA}"/>
          </ac:cxnSpMkLst>
        </pc:cxnChg>
        <pc:cxnChg chg="add mod">
          <ac:chgData name="Hasindu Gamaarachchi" userId="11ad7e0d-6038-4d2b-91b9-ad1a3efa564a" providerId="ADAL" clId="{9E741D6F-2FC0-40EA-B5DC-7992C6F3304B}" dt="2025-07-02T12:47:32.774" v="508" actId="208"/>
          <ac:cxnSpMkLst>
            <pc:docMk/>
            <pc:sldMk cId="101308403" sldId="258"/>
            <ac:cxnSpMk id="8" creationId="{B7216C5A-9C3C-F60E-789D-27401F930A97}"/>
          </ac:cxnSpMkLst>
        </pc:cxnChg>
        <pc:cxnChg chg="add mod">
          <ac:chgData name="Hasindu Gamaarachchi" userId="11ad7e0d-6038-4d2b-91b9-ad1a3efa564a" providerId="ADAL" clId="{9E741D6F-2FC0-40EA-B5DC-7992C6F3304B}" dt="2025-07-02T12:47:31.160" v="505" actId="208"/>
          <ac:cxnSpMkLst>
            <pc:docMk/>
            <pc:sldMk cId="101308403" sldId="258"/>
            <ac:cxnSpMk id="9" creationId="{5660AD68-2896-19A2-3BB1-7FE6D6A4133B}"/>
          </ac:cxnSpMkLst>
        </pc:cxnChg>
        <pc:cxnChg chg="add mod">
          <ac:chgData name="Hasindu Gamaarachchi" userId="11ad7e0d-6038-4d2b-91b9-ad1a3efa564a" providerId="ADAL" clId="{9E741D6F-2FC0-40EA-B5DC-7992C6F3304B}" dt="2025-07-02T12:47:30.753" v="504" actId="208"/>
          <ac:cxnSpMkLst>
            <pc:docMk/>
            <pc:sldMk cId="101308403" sldId="258"/>
            <ac:cxnSpMk id="14" creationId="{A159C38D-9E39-9082-FB8C-FDF6E3CBE0A8}"/>
          </ac:cxnSpMkLst>
        </pc:cxnChg>
        <pc:cxnChg chg="add mod">
          <ac:chgData name="Hasindu Gamaarachchi" userId="11ad7e0d-6038-4d2b-91b9-ad1a3efa564a" providerId="ADAL" clId="{9E741D6F-2FC0-40EA-B5DC-7992C6F3304B}" dt="2025-07-02T12:47:30.313" v="503" actId="208"/>
          <ac:cxnSpMkLst>
            <pc:docMk/>
            <pc:sldMk cId="101308403" sldId="258"/>
            <ac:cxnSpMk id="21" creationId="{BEF6CE9A-0724-FC4C-2A2F-7FC02BC3B8FC}"/>
          </ac:cxnSpMkLst>
        </pc:cxnChg>
        <pc:cxnChg chg="add mod">
          <ac:chgData name="Hasindu Gamaarachchi" userId="11ad7e0d-6038-4d2b-91b9-ad1a3efa564a" providerId="ADAL" clId="{9E741D6F-2FC0-40EA-B5DC-7992C6F3304B}" dt="2025-07-02T12:35:25.213" v="374" actId="1076"/>
          <ac:cxnSpMkLst>
            <pc:docMk/>
            <pc:sldMk cId="101308403" sldId="258"/>
            <ac:cxnSpMk id="23" creationId="{26861503-2A00-2B27-B934-7B0F0C679B64}"/>
          </ac:cxnSpMkLst>
        </pc:cxnChg>
        <pc:cxnChg chg="add mod">
          <ac:chgData name="Hasindu Gamaarachchi" userId="11ad7e0d-6038-4d2b-91b9-ad1a3efa564a" providerId="ADAL" clId="{9E741D6F-2FC0-40EA-B5DC-7992C6F3304B}" dt="2025-07-02T12:35:25.213" v="374" actId="1076"/>
          <ac:cxnSpMkLst>
            <pc:docMk/>
            <pc:sldMk cId="101308403" sldId="258"/>
            <ac:cxnSpMk id="25" creationId="{36D183EE-E40E-065B-4A33-8A850E50CFAE}"/>
          </ac:cxnSpMkLst>
        </pc:cxnChg>
        <pc:cxnChg chg="add mod">
          <ac:chgData name="Hasindu Gamaarachchi" userId="11ad7e0d-6038-4d2b-91b9-ad1a3efa564a" providerId="ADAL" clId="{9E741D6F-2FC0-40EA-B5DC-7992C6F3304B}" dt="2025-07-02T12:47:32.185" v="507" actId="208"/>
          <ac:cxnSpMkLst>
            <pc:docMk/>
            <pc:sldMk cId="101308403" sldId="258"/>
            <ac:cxnSpMk id="27" creationId="{616E525A-DC24-2A8A-D4AC-07E30A572DC9}"/>
          </ac:cxnSpMkLst>
        </pc:cxnChg>
        <pc:cxnChg chg="add mod">
          <ac:chgData name="Hasindu Gamaarachchi" userId="11ad7e0d-6038-4d2b-91b9-ad1a3efa564a" providerId="ADAL" clId="{9E741D6F-2FC0-40EA-B5DC-7992C6F3304B}" dt="2025-07-02T12:47:31.606" v="506" actId="208"/>
          <ac:cxnSpMkLst>
            <pc:docMk/>
            <pc:sldMk cId="101308403" sldId="258"/>
            <ac:cxnSpMk id="28" creationId="{4815A220-AD6C-F06F-4B7E-91A72FBD6FA5}"/>
          </ac:cxnSpMkLst>
        </pc:cxnChg>
        <pc:cxnChg chg="add mod">
          <ac:chgData name="Hasindu Gamaarachchi" userId="11ad7e0d-6038-4d2b-91b9-ad1a3efa564a" providerId="ADAL" clId="{9E741D6F-2FC0-40EA-B5DC-7992C6F3304B}" dt="2025-07-02T12:47:29.499" v="501" actId="208"/>
          <ac:cxnSpMkLst>
            <pc:docMk/>
            <pc:sldMk cId="101308403" sldId="258"/>
            <ac:cxnSpMk id="29" creationId="{0357E21A-7D7D-29E0-14CD-EBD3FD942A44}"/>
          </ac:cxnSpMkLst>
        </pc:cxnChg>
        <pc:cxnChg chg="add mod">
          <ac:chgData name="Hasindu Gamaarachchi" userId="11ad7e0d-6038-4d2b-91b9-ad1a3efa564a" providerId="ADAL" clId="{9E741D6F-2FC0-40EA-B5DC-7992C6F3304B}" dt="2025-07-02T12:47:29.918" v="502" actId="208"/>
          <ac:cxnSpMkLst>
            <pc:docMk/>
            <pc:sldMk cId="101308403" sldId="258"/>
            <ac:cxnSpMk id="30" creationId="{BDE0683B-D819-EF50-8DC2-0A6B7AB3B1A7}"/>
          </ac:cxnSpMkLst>
        </pc:cxnChg>
      </pc:sldChg>
      <pc:sldChg chg="addSp delSp modSp add mod">
        <pc:chgData name="Hasindu Gamaarachchi" userId="11ad7e0d-6038-4d2b-91b9-ad1a3efa564a" providerId="ADAL" clId="{9E741D6F-2FC0-40EA-B5DC-7992C6F3304B}" dt="2025-07-02T13:03:43.203" v="825" actId="14100"/>
        <pc:sldMkLst>
          <pc:docMk/>
          <pc:sldMk cId="1933173188" sldId="259"/>
        </pc:sldMkLst>
        <pc:spChg chg="add mod">
          <ac:chgData name="Hasindu Gamaarachchi" userId="11ad7e0d-6038-4d2b-91b9-ad1a3efa564a" providerId="ADAL" clId="{9E741D6F-2FC0-40EA-B5DC-7992C6F3304B}" dt="2025-07-02T09:32:05.314" v="42"/>
          <ac:spMkLst>
            <pc:docMk/>
            <pc:sldMk cId="1933173188" sldId="259"/>
            <ac:spMk id="4" creationId="{2BB32FFA-F49A-4053-F0B9-FB293D8A2A99}"/>
          </ac:spMkLst>
        </pc:spChg>
        <pc:spChg chg="add mod">
          <ac:chgData name="Hasindu Gamaarachchi" userId="11ad7e0d-6038-4d2b-91b9-ad1a3efa564a" providerId="ADAL" clId="{9E741D6F-2FC0-40EA-B5DC-7992C6F3304B}" dt="2025-07-02T12:55:08.171" v="610" actId="1076"/>
          <ac:spMkLst>
            <pc:docMk/>
            <pc:sldMk cId="1933173188" sldId="259"/>
            <ac:spMk id="6" creationId="{DE0C204A-CAFB-BE62-21EF-69049C58DA16}"/>
          </ac:spMkLst>
        </pc:spChg>
        <pc:spChg chg="add mod">
          <ac:chgData name="Hasindu Gamaarachchi" userId="11ad7e0d-6038-4d2b-91b9-ad1a3efa564a" providerId="ADAL" clId="{9E741D6F-2FC0-40EA-B5DC-7992C6F3304B}" dt="2025-07-02T12:49:21.905" v="533" actId="1076"/>
          <ac:spMkLst>
            <pc:docMk/>
            <pc:sldMk cId="1933173188" sldId="259"/>
            <ac:spMk id="7" creationId="{1662C385-90F3-9E77-C9D2-836401F7C7DD}"/>
          </ac:spMkLst>
        </pc:spChg>
        <pc:spChg chg="add mod">
          <ac:chgData name="Hasindu Gamaarachchi" userId="11ad7e0d-6038-4d2b-91b9-ad1a3efa564a" providerId="ADAL" clId="{9E741D6F-2FC0-40EA-B5DC-7992C6F3304B}" dt="2025-07-02T12:53:58.799" v="593" actId="14100"/>
          <ac:spMkLst>
            <pc:docMk/>
            <pc:sldMk cId="1933173188" sldId="259"/>
            <ac:spMk id="8" creationId="{909DA558-68C6-337F-B7FB-9C9400B0F25C}"/>
          </ac:spMkLst>
        </pc:spChg>
        <pc:spChg chg="add mod">
          <ac:chgData name="Hasindu Gamaarachchi" userId="11ad7e0d-6038-4d2b-91b9-ad1a3efa564a" providerId="ADAL" clId="{9E741D6F-2FC0-40EA-B5DC-7992C6F3304B}" dt="2025-07-02T12:54:03.192" v="594" actId="1076"/>
          <ac:spMkLst>
            <pc:docMk/>
            <pc:sldMk cId="1933173188" sldId="259"/>
            <ac:spMk id="9" creationId="{59C55A8E-45D8-625E-493C-0808D1F72959}"/>
          </ac:spMkLst>
        </pc:spChg>
        <pc:spChg chg="add mod">
          <ac:chgData name="Hasindu Gamaarachchi" userId="11ad7e0d-6038-4d2b-91b9-ad1a3efa564a" providerId="ADAL" clId="{9E741D6F-2FC0-40EA-B5DC-7992C6F3304B}" dt="2025-07-02T12:52:14.104" v="561" actId="1076"/>
          <ac:spMkLst>
            <pc:docMk/>
            <pc:sldMk cId="1933173188" sldId="259"/>
            <ac:spMk id="10" creationId="{5051E625-A832-AEE3-39E5-3BADF5ED5F52}"/>
          </ac:spMkLst>
        </pc:spChg>
        <pc:spChg chg="add mod">
          <ac:chgData name="Hasindu Gamaarachchi" userId="11ad7e0d-6038-4d2b-91b9-ad1a3efa564a" providerId="ADAL" clId="{9E741D6F-2FC0-40EA-B5DC-7992C6F3304B}" dt="2025-07-02T12:52:14.104" v="561" actId="1076"/>
          <ac:spMkLst>
            <pc:docMk/>
            <pc:sldMk cId="1933173188" sldId="259"/>
            <ac:spMk id="11" creationId="{79D2C678-3816-D166-1056-101336262535}"/>
          </ac:spMkLst>
        </pc:spChg>
        <pc:spChg chg="add del mod">
          <ac:chgData name="Hasindu Gamaarachchi" userId="11ad7e0d-6038-4d2b-91b9-ad1a3efa564a" providerId="ADAL" clId="{9E741D6F-2FC0-40EA-B5DC-7992C6F3304B}" dt="2025-07-02T12:54:10.644" v="596" actId="478"/>
          <ac:spMkLst>
            <pc:docMk/>
            <pc:sldMk cId="1933173188" sldId="259"/>
            <ac:spMk id="12" creationId="{BC164B6E-6830-A908-7B84-B2460EDECDF2}"/>
          </ac:spMkLst>
        </pc:spChg>
        <pc:spChg chg="add del mod">
          <ac:chgData name="Hasindu Gamaarachchi" userId="11ad7e0d-6038-4d2b-91b9-ad1a3efa564a" providerId="ADAL" clId="{9E741D6F-2FC0-40EA-B5DC-7992C6F3304B}" dt="2025-07-02T12:54:15.521" v="599" actId="478"/>
          <ac:spMkLst>
            <pc:docMk/>
            <pc:sldMk cId="1933173188" sldId="259"/>
            <ac:spMk id="13" creationId="{B8F3D169-00F1-37B1-37A0-DEDB78081CFD}"/>
          </ac:spMkLst>
        </pc:spChg>
        <pc:spChg chg="add mod">
          <ac:chgData name="Hasindu Gamaarachchi" userId="11ad7e0d-6038-4d2b-91b9-ad1a3efa564a" providerId="ADAL" clId="{9E741D6F-2FC0-40EA-B5DC-7992C6F3304B}" dt="2025-07-02T12:54:24.087" v="600" actId="1076"/>
          <ac:spMkLst>
            <pc:docMk/>
            <pc:sldMk cId="1933173188" sldId="259"/>
            <ac:spMk id="14" creationId="{CF49D5D7-A5DD-D173-F1A0-E1FDF0B052B3}"/>
          </ac:spMkLst>
        </pc:spChg>
        <pc:spChg chg="add mod">
          <ac:chgData name="Hasindu Gamaarachchi" userId="11ad7e0d-6038-4d2b-91b9-ad1a3efa564a" providerId="ADAL" clId="{9E741D6F-2FC0-40EA-B5DC-7992C6F3304B}" dt="2025-07-02T12:54:24.087" v="600" actId="1076"/>
          <ac:spMkLst>
            <pc:docMk/>
            <pc:sldMk cId="1933173188" sldId="259"/>
            <ac:spMk id="15" creationId="{832B5021-59A6-91DD-4837-9BD64E7D6205}"/>
          </ac:spMkLst>
        </pc:spChg>
        <pc:spChg chg="add mod">
          <ac:chgData name="Hasindu Gamaarachchi" userId="11ad7e0d-6038-4d2b-91b9-ad1a3efa564a" providerId="ADAL" clId="{9E741D6F-2FC0-40EA-B5DC-7992C6F3304B}" dt="2025-07-02T12:54:32.568" v="602" actId="1076"/>
          <ac:spMkLst>
            <pc:docMk/>
            <pc:sldMk cId="1933173188" sldId="259"/>
            <ac:spMk id="16" creationId="{9C64DEE3-EC7B-FAA6-C36C-8B3BD5805E37}"/>
          </ac:spMkLst>
        </pc:spChg>
        <pc:spChg chg="add mod">
          <ac:chgData name="Hasindu Gamaarachchi" userId="11ad7e0d-6038-4d2b-91b9-ad1a3efa564a" providerId="ADAL" clId="{9E741D6F-2FC0-40EA-B5DC-7992C6F3304B}" dt="2025-07-02T12:54:32.568" v="602" actId="1076"/>
          <ac:spMkLst>
            <pc:docMk/>
            <pc:sldMk cId="1933173188" sldId="259"/>
            <ac:spMk id="17" creationId="{B7DB4AB0-99D3-9E45-9EF1-0CE35213B488}"/>
          </ac:spMkLst>
        </pc:spChg>
        <pc:spChg chg="add mod">
          <ac:chgData name="Hasindu Gamaarachchi" userId="11ad7e0d-6038-4d2b-91b9-ad1a3efa564a" providerId="ADAL" clId="{9E741D6F-2FC0-40EA-B5DC-7992C6F3304B}" dt="2025-07-02T12:54:40.399" v="604" actId="1076"/>
          <ac:spMkLst>
            <pc:docMk/>
            <pc:sldMk cId="1933173188" sldId="259"/>
            <ac:spMk id="18" creationId="{9A0BF63B-32FC-09AB-0F42-1BAD6A64AB73}"/>
          </ac:spMkLst>
        </pc:spChg>
        <pc:spChg chg="add mod">
          <ac:chgData name="Hasindu Gamaarachchi" userId="11ad7e0d-6038-4d2b-91b9-ad1a3efa564a" providerId="ADAL" clId="{9E741D6F-2FC0-40EA-B5DC-7992C6F3304B}" dt="2025-07-02T12:54:40.399" v="604" actId="1076"/>
          <ac:spMkLst>
            <pc:docMk/>
            <pc:sldMk cId="1933173188" sldId="259"/>
            <ac:spMk id="19" creationId="{832D5323-8982-BF34-91D5-533E8622297F}"/>
          </ac:spMkLst>
        </pc:spChg>
        <pc:spChg chg="add mod">
          <ac:chgData name="Hasindu Gamaarachchi" userId="11ad7e0d-6038-4d2b-91b9-ad1a3efa564a" providerId="ADAL" clId="{9E741D6F-2FC0-40EA-B5DC-7992C6F3304B}" dt="2025-07-02T12:54:46.721" v="606" actId="1076"/>
          <ac:spMkLst>
            <pc:docMk/>
            <pc:sldMk cId="1933173188" sldId="259"/>
            <ac:spMk id="20" creationId="{1F5EA369-99F5-2EB3-4EBF-DF92990CCEA7}"/>
          </ac:spMkLst>
        </pc:spChg>
        <pc:spChg chg="add mod">
          <ac:chgData name="Hasindu Gamaarachchi" userId="11ad7e0d-6038-4d2b-91b9-ad1a3efa564a" providerId="ADAL" clId="{9E741D6F-2FC0-40EA-B5DC-7992C6F3304B}" dt="2025-07-02T12:54:46.721" v="606" actId="1076"/>
          <ac:spMkLst>
            <pc:docMk/>
            <pc:sldMk cId="1933173188" sldId="259"/>
            <ac:spMk id="21" creationId="{ECFA37DC-01CF-43F4-50D6-55B669C12813}"/>
          </ac:spMkLst>
        </pc:spChg>
        <pc:spChg chg="add mod">
          <ac:chgData name="Hasindu Gamaarachchi" userId="11ad7e0d-6038-4d2b-91b9-ad1a3efa564a" providerId="ADAL" clId="{9E741D6F-2FC0-40EA-B5DC-7992C6F3304B}" dt="2025-07-02T12:54:50.749" v="608" actId="1076"/>
          <ac:spMkLst>
            <pc:docMk/>
            <pc:sldMk cId="1933173188" sldId="259"/>
            <ac:spMk id="22" creationId="{E50308E9-BBF8-E4B7-09BE-F496230161BB}"/>
          </ac:spMkLst>
        </pc:spChg>
        <pc:spChg chg="add mod">
          <ac:chgData name="Hasindu Gamaarachchi" userId="11ad7e0d-6038-4d2b-91b9-ad1a3efa564a" providerId="ADAL" clId="{9E741D6F-2FC0-40EA-B5DC-7992C6F3304B}" dt="2025-07-02T12:54:50.749" v="608" actId="1076"/>
          <ac:spMkLst>
            <pc:docMk/>
            <pc:sldMk cId="1933173188" sldId="259"/>
            <ac:spMk id="23" creationId="{01983F6A-465D-252F-693D-0FE86C4C5BB0}"/>
          </ac:spMkLst>
        </pc:spChg>
        <pc:graphicFrameChg chg="add mod modGraphic">
          <ac:chgData name="Hasindu Gamaarachchi" userId="11ad7e0d-6038-4d2b-91b9-ad1a3efa564a" providerId="ADAL" clId="{9E741D6F-2FC0-40EA-B5DC-7992C6F3304B}" dt="2025-07-02T13:03:43.203" v="825" actId="14100"/>
          <ac:graphicFrameMkLst>
            <pc:docMk/>
            <pc:sldMk cId="1933173188" sldId="259"/>
            <ac:graphicFrameMk id="5" creationId="{47B644C8-D988-4988-3538-614463A71C19}"/>
          </ac:graphicFrameMkLst>
        </pc:graphicFrameChg>
        <pc:picChg chg="mod">
          <ac:chgData name="Hasindu Gamaarachchi" userId="11ad7e0d-6038-4d2b-91b9-ad1a3efa564a" providerId="ADAL" clId="{9E741D6F-2FC0-40EA-B5DC-7992C6F3304B}" dt="2025-07-02T12:59:12.177" v="639" actId="1076"/>
          <ac:picMkLst>
            <pc:docMk/>
            <pc:sldMk cId="1933173188" sldId="259"/>
            <ac:picMk id="1026" creationId="{00000000-0000-0000-0000-000000000000}"/>
          </ac:picMkLst>
        </pc:picChg>
        <pc:picChg chg="mod">
          <ac:chgData name="Hasindu Gamaarachchi" userId="11ad7e0d-6038-4d2b-91b9-ad1a3efa564a" providerId="ADAL" clId="{9E741D6F-2FC0-40EA-B5DC-7992C6F3304B}" dt="2025-07-02T09:32:22.239" v="46" actId="1076"/>
          <ac:picMkLst>
            <pc:docMk/>
            <pc:sldMk cId="1933173188" sldId="259"/>
            <ac:picMk id="1027" creationId="{00000000-0000-0000-0000-000000000000}"/>
          </ac:picMkLst>
        </pc:picChg>
        <pc:picChg chg="mod">
          <ac:chgData name="Hasindu Gamaarachchi" userId="11ad7e0d-6038-4d2b-91b9-ad1a3efa564a" providerId="ADAL" clId="{9E741D6F-2FC0-40EA-B5DC-7992C6F3304B}" dt="2025-07-02T09:32:22.239" v="46" actId="1076"/>
          <ac:picMkLst>
            <pc:docMk/>
            <pc:sldMk cId="1933173188" sldId="259"/>
            <ac:picMk id="1028" creationId="{00000000-0000-0000-0000-000000000000}"/>
          </ac:picMkLst>
        </pc:picChg>
        <pc:picChg chg="mod">
          <ac:chgData name="Hasindu Gamaarachchi" userId="11ad7e0d-6038-4d2b-91b9-ad1a3efa564a" providerId="ADAL" clId="{9E741D6F-2FC0-40EA-B5DC-7992C6F3304B}" dt="2025-07-02T09:32:22.239" v="46" actId="1076"/>
          <ac:picMkLst>
            <pc:docMk/>
            <pc:sldMk cId="1933173188" sldId="259"/>
            <ac:picMk id="1029" creationId="{00000000-0000-0000-0000-000000000000}"/>
          </ac:picMkLst>
        </pc:picChg>
        <pc:picChg chg="mod">
          <ac:chgData name="Hasindu Gamaarachchi" userId="11ad7e0d-6038-4d2b-91b9-ad1a3efa564a" providerId="ADAL" clId="{9E741D6F-2FC0-40EA-B5DC-7992C6F3304B}" dt="2025-07-02T09:32:09.211" v="43" actId="1076"/>
          <ac:picMkLst>
            <pc:docMk/>
            <pc:sldMk cId="1933173188" sldId="259"/>
            <ac:picMk id="1030" creationId="{00000000-0000-0000-0000-000000000000}"/>
          </ac:picMkLst>
        </pc:picChg>
      </pc:sldChg>
      <pc:sldChg chg="addSp delSp modSp add mod">
        <pc:chgData name="Hasindu Gamaarachchi" userId="11ad7e0d-6038-4d2b-91b9-ad1a3efa564a" providerId="ADAL" clId="{9E741D6F-2FC0-40EA-B5DC-7992C6F3304B}" dt="2025-07-02T13:00:21.737" v="690" actId="1035"/>
        <pc:sldMkLst>
          <pc:docMk/>
          <pc:sldMk cId="3687621533" sldId="260"/>
        </pc:sldMkLst>
        <pc:spChg chg="add mod">
          <ac:chgData name="Hasindu Gamaarachchi" userId="11ad7e0d-6038-4d2b-91b9-ad1a3efa564a" providerId="ADAL" clId="{9E741D6F-2FC0-40EA-B5DC-7992C6F3304B}" dt="2025-07-02T09:32:35.430" v="49"/>
          <ac:spMkLst>
            <pc:docMk/>
            <pc:sldMk cId="3687621533" sldId="260"/>
            <ac:spMk id="4" creationId="{27AC2231-EC7F-7302-8321-6DB0147B30DD}"/>
          </ac:spMkLst>
        </pc:spChg>
        <pc:spChg chg="add mod">
          <ac:chgData name="Hasindu Gamaarachchi" userId="11ad7e0d-6038-4d2b-91b9-ad1a3efa564a" providerId="ADAL" clId="{9E741D6F-2FC0-40EA-B5DC-7992C6F3304B}" dt="2025-07-02T12:59:34.844" v="665" actId="1036"/>
          <ac:spMkLst>
            <pc:docMk/>
            <pc:sldMk cId="3687621533" sldId="260"/>
            <ac:spMk id="7" creationId="{FA455787-4197-4BF4-1283-41AC46C27B86}"/>
          </ac:spMkLst>
        </pc:spChg>
        <pc:spChg chg="add mod">
          <ac:chgData name="Hasindu Gamaarachchi" userId="11ad7e0d-6038-4d2b-91b9-ad1a3efa564a" providerId="ADAL" clId="{9E741D6F-2FC0-40EA-B5DC-7992C6F3304B}" dt="2025-07-02T12:59:40.221" v="670" actId="1037"/>
          <ac:spMkLst>
            <pc:docMk/>
            <pc:sldMk cId="3687621533" sldId="260"/>
            <ac:spMk id="8" creationId="{0568C170-9E30-8279-52FE-619928A76E7C}"/>
          </ac:spMkLst>
        </pc:spChg>
        <pc:spChg chg="add mod">
          <ac:chgData name="Hasindu Gamaarachchi" userId="11ad7e0d-6038-4d2b-91b9-ad1a3efa564a" providerId="ADAL" clId="{9E741D6F-2FC0-40EA-B5DC-7992C6F3304B}" dt="2025-07-02T12:59:28.391" v="653" actId="1036"/>
          <ac:spMkLst>
            <pc:docMk/>
            <pc:sldMk cId="3687621533" sldId="260"/>
            <ac:spMk id="9" creationId="{587B786C-8280-8F80-E52C-93F86ED8D8AD}"/>
          </ac:spMkLst>
        </pc:spChg>
        <pc:spChg chg="add mod">
          <ac:chgData name="Hasindu Gamaarachchi" userId="11ad7e0d-6038-4d2b-91b9-ad1a3efa564a" providerId="ADAL" clId="{9E741D6F-2FC0-40EA-B5DC-7992C6F3304B}" dt="2025-07-02T12:59:28.391" v="653" actId="1036"/>
          <ac:spMkLst>
            <pc:docMk/>
            <pc:sldMk cId="3687621533" sldId="260"/>
            <ac:spMk id="10" creationId="{B759DA5E-8350-C9CE-84EC-F6801F337C1F}"/>
          </ac:spMkLst>
        </pc:spChg>
        <pc:spChg chg="add mod">
          <ac:chgData name="Hasindu Gamaarachchi" userId="11ad7e0d-6038-4d2b-91b9-ad1a3efa564a" providerId="ADAL" clId="{9E741D6F-2FC0-40EA-B5DC-7992C6F3304B}" dt="2025-07-02T13:00:01.827" v="672" actId="1076"/>
          <ac:spMkLst>
            <pc:docMk/>
            <pc:sldMk cId="3687621533" sldId="260"/>
            <ac:spMk id="11" creationId="{ED45167C-91E5-D189-C3CD-53502AA72DE9}"/>
          </ac:spMkLst>
        </pc:spChg>
        <pc:spChg chg="add mod">
          <ac:chgData name="Hasindu Gamaarachchi" userId="11ad7e0d-6038-4d2b-91b9-ad1a3efa564a" providerId="ADAL" clId="{9E741D6F-2FC0-40EA-B5DC-7992C6F3304B}" dt="2025-07-02T13:00:01.827" v="672" actId="1076"/>
          <ac:spMkLst>
            <pc:docMk/>
            <pc:sldMk cId="3687621533" sldId="260"/>
            <ac:spMk id="12" creationId="{05FCD421-326D-EB03-89F7-18DFD2E3A912}"/>
          </ac:spMkLst>
        </pc:spChg>
        <pc:spChg chg="add mod">
          <ac:chgData name="Hasindu Gamaarachchi" userId="11ad7e0d-6038-4d2b-91b9-ad1a3efa564a" providerId="ADAL" clId="{9E741D6F-2FC0-40EA-B5DC-7992C6F3304B}" dt="2025-07-02T13:00:01.827" v="672" actId="1076"/>
          <ac:spMkLst>
            <pc:docMk/>
            <pc:sldMk cId="3687621533" sldId="260"/>
            <ac:spMk id="13" creationId="{46E03E88-4C1C-B8E3-1766-048F0EBFFF65}"/>
          </ac:spMkLst>
        </pc:spChg>
        <pc:spChg chg="add mod">
          <ac:chgData name="Hasindu Gamaarachchi" userId="11ad7e0d-6038-4d2b-91b9-ad1a3efa564a" providerId="ADAL" clId="{9E741D6F-2FC0-40EA-B5DC-7992C6F3304B}" dt="2025-07-02T13:00:01.827" v="672" actId="1076"/>
          <ac:spMkLst>
            <pc:docMk/>
            <pc:sldMk cId="3687621533" sldId="260"/>
            <ac:spMk id="14" creationId="{CB40FC9E-2C9C-5961-D3F1-DDAC25C6A0E6}"/>
          </ac:spMkLst>
        </pc:spChg>
        <pc:spChg chg="add mod">
          <ac:chgData name="Hasindu Gamaarachchi" userId="11ad7e0d-6038-4d2b-91b9-ad1a3efa564a" providerId="ADAL" clId="{9E741D6F-2FC0-40EA-B5DC-7992C6F3304B}" dt="2025-07-02T13:00:09.710" v="674" actId="1076"/>
          <ac:spMkLst>
            <pc:docMk/>
            <pc:sldMk cId="3687621533" sldId="260"/>
            <ac:spMk id="15" creationId="{613BF9D4-0C65-DFAD-DC73-8DA7DC5DF0F3}"/>
          </ac:spMkLst>
        </pc:spChg>
        <pc:spChg chg="add mod">
          <ac:chgData name="Hasindu Gamaarachchi" userId="11ad7e0d-6038-4d2b-91b9-ad1a3efa564a" providerId="ADAL" clId="{9E741D6F-2FC0-40EA-B5DC-7992C6F3304B}" dt="2025-07-02T13:00:09.710" v="674" actId="1076"/>
          <ac:spMkLst>
            <pc:docMk/>
            <pc:sldMk cId="3687621533" sldId="260"/>
            <ac:spMk id="16" creationId="{A2AECE2F-9B35-C969-75FE-CAF746B0A77E}"/>
          </ac:spMkLst>
        </pc:spChg>
        <pc:spChg chg="add mod">
          <ac:chgData name="Hasindu Gamaarachchi" userId="11ad7e0d-6038-4d2b-91b9-ad1a3efa564a" providerId="ADAL" clId="{9E741D6F-2FC0-40EA-B5DC-7992C6F3304B}" dt="2025-07-02T13:00:21.737" v="690" actId="1035"/>
          <ac:spMkLst>
            <pc:docMk/>
            <pc:sldMk cId="3687621533" sldId="260"/>
            <ac:spMk id="17" creationId="{988A10ED-48CF-6969-4FDD-84BCAE92C43E}"/>
          </ac:spMkLst>
        </pc:spChg>
        <pc:spChg chg="add mod">
          <ac:chgData name="Hasindu Gamaarachchi" userId="11ad7e0d-6038-4d2b-91b9-ad1a3efa564a" providerId="ADAL" clId="{9E741D6F-2FC0-40EA-B5DC-7992C6F3304B}" dt="2025-07-02T13:00:21.737" v="690" actId="1035"/>
          <ac:spMkLst>
            <pc:docMk/>
            <pc:sldMk cId="3687621533" sldId="260"/>
            <ac:spMk id="18" creationId="{183C04C9-76E1-EAB3-906A-137060AE3FDB}"/>
          </ac:spMkLst>
        </pc:spChg>
        <pc:spChg chg="add mod">
          <ac:chgData name="Hasindu Gamaarachchi" userId="11ad7e0d-6038-4d2b-91b9-ad1a3efa564a" providerId="ADAL" clId="{9E741D6F-2FC0-40EA-B5DC-7992C6F3304B}" dt="2025-07-02T13:00:15.371" v="676" actId="1076"/>
          <ac:spMkLst>
            <pc:docMk/>
            <pc:sldMk cId="3687621533" sldId="260"/>
            <ac:spMk id="19" creationId="{159C5B0C-BB03-F31C-1A99-11955585F2D5}"/>
          </ac:spMkLst>
        </pc:spChg>
        <pc:spChg chg="add mod">
          <ac:chgData name="Hasindu Gamaarachchi" userId="11ad7e0d-6038-4d2b-91b9-ad1a3efa564a" providerId="ADAL" clId="{9E741D6F-2FC0-40EA-B5DC-7992C6F3304B}" dt="2025-07-02T13:00:15.371" v="676" actId="1076"/>
          <ac:spMkLst>
            <pc:docMk/>
            <pc:sldMk cId="3687621533" sldId="260"/>
            <ac:spMk id="20" creationId="{9C928277-1C08-3921-FDD2-4610C86715F4}"/>
          </ac:spMkLst>
        </pc:spChg>
        <pc:spChg chg="add mod">
          <ac:chgData name="Hasindu Gamaarachchi" userId="11ad7e0d-6038-4d2b-91b9-ad1a3efa564a" providerId="ADAL" clId="{9E741D6F-2FC0-40EA-B5DC-7992C6F3304B}" dt="2025-07-02T13:00:18.069" v="684" actId="1035"/>
          <ac:spMkLst>
            <pc:docMk/>
            <pc:sldMk cId="3687621533" sldId="260"/>
            <ac:spMk id="21" creationId="{D1DC3736-A4C9-895F-0ACC-EA893214D129}"/>
          </ac:spMkLst>
        </pc:spChg>
        <pc:spChg chg="add mod">
          <ac:chgData name="Hasindu Gamaarachchi" userId="11ad7e0d-6038-4d2b-91b9-ad1a3efa564a" providerId="ADAL" clId="{9E741D6F-2FC0-40EA-B5DC-7992C6F3304B}" dt="2025-07-02T13:00:18.069" v="684" actId="1035"/>
          <ac:spMkLst>
            <pc:docMk/>
            <pc:sldMk cId="3687621533" sldId="260"/>
            <ac:spMk id="22" creationId="{603DBBD6-7588-0687-80BA-22E19BEC76A4}"/>
          </ac:spMkLst>
        </pc:spChg>
        <pc:graphicFrameChg chg="add del mod">
          <ac:chgData name="Hasindu Gamaarachchi" userId="11ad7e0d-6038-4d2b-91b9-ad1a3efa564a" providerId="ADAL" clId="{9E741D6F-2FC0-40EA-B5DC-7992C6F3304B}" dt="2025-07-02T12:58:26.765" v="626" actId="478"/>
          <ac:graphicFrameMkLst>
            <pc:docMk/>
            <pc:sldMk cId="3687621533" sldId="260"/>
            <ac:graphicFrameMk id="5" creationId="{400E09B8-F0E4-1F7B-4B17-F243C8B7DCE1}"/>
          </ac:graphicFrameMkLst>
        </pc:graphicFrameChg>
        <pc:graphicFrameChg chg="add mod">
          <ac:chgData name="Hasindu Gamaarachchi" userId="11ad7e0d-6038-4d2b-91b9-ad1a3efa564a" providerId="ADAL" clId="{9E741D6F-2FC0-40EA-B5DC-7992C6F3304B}" dt="2025-07-02T12:58:33.161" v="628" actId="1076"/>
          <ac:graphicFrameMkLst>
            <pc:docMk/>
            <pc:sldMk cId="3687621533" sldId="260"/>
            <ac:graphicFrameMk id="6" creationId="{DB4F06D9-606D-91CD-0BFF-DC8AEA09BC2D}"/>
          </ac:graphicFrameMkLst>
        </pc:graphicFrameChg>
        <pc:picChg chg="mod">
          <ac:chgData name="Hasindu Gamaarachchi" userId="11ad7e0d-6038-4d2b-91b9-ad1a3efa564a" providerId="ADAL" clId="{9E741D6F-2FC0-40EA-B5DC-7992C6F3304B}" dt="2025-07-02T09:32:32.060" v="48" actId="1076"/>
          <ac:picMkLst>
            <pc:docMk/>
            <pc:sldMk cId="3687621533" sldId="260"/>
            <ac:picMk id="2050" creationId="{00000000-0000-0000-0000-000000000000}"/>
          </ac:picMkLst>
        </pc:picChg>
        <pc:picChg chg="mod">
          <ac:chgData name="Hasindu Gamaarachchi" userId="11ad7e0d-6038-4d2b-91b9-ad1a3efa564a" providerId="ADAL" clId="{9E741D6F-2FC0-40EA-B5DC-7992C6F3304B}" dt="2025-07-02T09:32:32.060" v="48" actId="1076"/>
          <ac:picMkLst>
            <pc:docMk/>
            <pc:sldMk cId="3687621533" sldId="260"/>
            <ac:picMk id="2051" creationId="{00000000-0000-0000-0000-000000000000}"/>
          </ac:picMkLst>
        </pc:picChg>
        <pc:picChg chg="mod">
          <ac:chgData name="Hasindu Gamaarachchi" userId="11ad7e0d-6038-4d2b-91b9-ad1a3efa564a" providerId="ADAL" clId="{9E741D6F-2FC0-40EA-B5DC-7992C6F3304B}" dt="2025-07-02T09:32:32.060" v="48" actId="1076"/>
          <ac:picMkLst>
            <pc:docMk/>
            <pc:sldMk cId="3687621533" sldId="260"/>
            <ac:picMk id="2052" creationId="{00000000-0000-0000-0000-000000000000}"/>
          </ac:picMkLst>
        </pc:picChg>
        <pc:picChg chg="mod">
          <ac:chgData name="Hasindu Gamaarachchi" userId="11ad7e0d-6038-4d2b-91b9-ad1a3efa564a" providerId="ADAL" clId="{9E741D6F-2FC0-40EA-B5DC-7992C6F3304B}" dt="2025-07-02T09:32:32.060" v="48" actId="1076"/>
          <ac:picMkLst>
            <pc:docMk/>
            <pc:sldMk cId="3687621533" sldId="260"/>
            <ac:picMk id="2053" creationId="{00000000-0000-0000-0000-000000000000}"/>
          </ac:picMkLst>
        </pc:picChg>
        <pc:picChg chg="mod">
          <ac:chgData name="Hasindu Gamaarachchi" userId="11ad7e0d-6038-4d2b-91b9-ad1a3efa564a" providerId="ADAL" clId="{9E741D6F-2FC0-40EA-B5DC-7992C6F3304B}" dt="2025-07-02T09:32:27.936" v="47" actId="1076"/>
          <ac:picMkLst>
            <pc:docMk/>
            <pc:sldMk cId="3687621533" sldId="260"/>
            <ac:picMk id="2054" creationId="{00000000-0000-0000-0000-000000000000}"/>
          </ac:picMkLst>
        </pc:picChg>
      </pc:sldChg>
      <pc:sldChg chg="addSp modSp add mod">
        <pc:chgData name="Hasindu Gamaarachchi" userId="11ad7e0d-6038-4d2b-91b9-ad1a3efa564a" providerId="ADAL" clId="{9E741D6F-2FC0-40EA-B5DC-7992C6F3304B}" dt="2025-07-02T13:02:01.268" v="783" actId="1035"/>
        <pc:sldMkLst>
          <pc:docMk/>
          <pc:sldMk cId="560394" sldId="261"/>
        </pc:sldMkLst>
        <pc:spChg chg="add mod">
          <ac:chgData name="Hasindu Gamaarachchi" userId="11ad7e0d-6038-4d2b-91b9-ad1a3efa564a" providerId="ADAL" clId="{9E741D6F-2FC0-40EA-B5DC-7992C6F3304B}" dt="2025-07-02T09:32:37.936" v="50"/>
          <ac:spMkLst>
            <pc:docMk/>
            <pc:sldMk cId="560394" sldId="261"/>
            <ac:spMk id="4" creationId="{351A4CE6-3BB1-D15C-EDFE-6A16D68A5987}"/>
          </ac:spMkLst>
        </pc:spChg>
        <pc:spChg chg="add mod">
          <ac:chgData name="Hasindu Gamaarachchi" userId="11ad7e0d-6038-4d2b-91b9-ad1a3efa564a" providerId="ADAL" clId="{9E741D6F-2FC0-40EA-B5DC-7992C6F3304B}" dt="2025-07-02T13:00:28.986" v="692" actId="1076"/>
          <ac:spMkLst>
            <pc:docMk/>
            <pc:sldMk cId="560394" sldId="261"/>
            <ac:spMk id="5" creationId="{1396A212-8FA3-395E-49D6-4AC1312991EB}"/>
          </ac:spMkLst>
        </pc:spChg>
        <pc:spChg chg="add mod">
          <ac:chgData name="Hasindu Gamaarachchi" userId="11ad7e0d-6038-4d2b-91b9-ad1a3efa564a" providerId="ADAL" clId="{9E741D6F-2FC0-40EA-B5DC-7992C6F3304B}" dt="2025-07-02T13:00:39.612" v="713" actId="1038"/>
          <ac:spMkLst>
            <pc:docMk/>
            <pc:sldMk cId="560394" sldId="261"/>
            <ac:spMk id="6" creationId="{126462A0-62F0-94C6-E890-5EDD50CC98D9}"/>
          </ac:spMkLst>
        </pc:spChg>
        <pc:spChg chg="add mod">
          <ac:chgData name="Hasindu Gamaarachchi" userId="11ad7e0d-6038-4d2b-91b9-ad1a3efa564a" providerId="ADAL" clId="{9E741D6F-2FC0-40EA-B5DC-7992C6F3304B}" dt="2025-07-02T13:00:28.986" v="692" actId="1076"/>
          <ac:spMkLst>
            <pc:docMk/>
            <pc:sldMk cId="560394" sldId="261"/>
            <ac:spMk id="7" creationId="{CB1916E2-8958-289B-9E4D-93419989007C}"/>
          </ac:spMkLst>
        </pc:spChg>
        <pc:spChg chg="add mod">
          <ac:chgData name="Hasindu Gamaarachchi" userId="11ad7e0d-6038-4d2b-91b9-ad1a3efa564a" providerId="ADAL" clId="{9E741D6F-2FC0-40EA-B5DC-7992C6F3304B}" dt="2025-07-02T13:00:36.709" v="709" actId="1037"/>
          <ac:spMkLst>
            <pc:docMk/>
            <pc:sldMk cId="560394" sldId="261"/>
            <ac:spMk id="8" creationId="{8ACE1EFE-A385-413C-AB18-8743178B4A19}"/>
          </ac:spMkLst>
        </pc:spChg>
        <pc:spChg chg="add mod">
          <ac:chgData name="Hasindu Gamaarachchi" userId="11ad7e0d-6038-4d2b-91b9-ad1a3efa564a" providerId="ADAL" clId="{9E741D6F-2FC0-40EA-B5DC-7992C6F3304B}" dt="2025-07-02T13:00:49.131" v="714"/>
          <ac:spMkLst>
            <pc:docMk/>
            <pc:sldMk cId="560394" sldId="261"/>
            <ac:spMk id="9" creationId="{FFE36D2A-300F-DD61-2B7D-72FFA8116CB3}"/>
          </ac:spMkLst>
        </pc:spChg>
        <pc:spChg chg="add mod">
          <ac:chgData name="Hasindu Gamaarachchi" userId="11ad7e0d-6038-4d2b-91b9-ad1a3efa564a" providerId="ADAL" clId="{9E741D6F-2FC0-40EA-B5DC-7992C6F3304B}" dt="2025-07-02T13:00:49.131" v="714"/>
          <ac:spMkLst>
            <pc:docMk/>
            <pc:sldMk cId="560394" sldId="261"/>
            <ac:spMk id="10" creationId="{C900B18E-DDAA-C339-7338-B701AF0717D7}"/>
          </ac:spMkLst>
        </pc:spChg>
        <pc:spChg chg="add mod">
          <ac:chgData name="Hasindu Gamaarachchi" userId="11ad7e0d-6038-4d2b-91b9-ad1a3efa564a" providerId="ADAL" clId="{9E741D6F-2FC0-40EA-B5DC-7992C6F3304B}" dt="2025-07-02T13:00:49.131" v="714"/>
          <ac:spMkLst>
            <pc:docMk/>
            <pc:sldMk cId="560394" sldId="261"/>
            <ac:spMk id="11" creationId="{0A266A19-76D8-6CE2-A5F8-F785866D9658}"/>
          </ac:spMkLst>
        </pc:spChg>
        <pc:spChg chg="add mod">
          <ac:chgData name="Hasindu Gamaarachchi" userId="11ad7e0d-6038-4d2b-91b9-ad1a3efa564a" providerId="ADAL" clId="{9E741D6F-2FC0-40EA-B5DC-7992C6F3304B}" dt="2025-07-02T13:00:49.131" v="714"/>
          <ac:spMkLst>
            <pc:docMk/>
            <pc:sldMk cId="560394" sldId="261"/>
            <ac:spMk id="12" creationId="{F7A1DAC4-A3E4-D6A7-4D5E-B052DF1BCFDE}"/>
          </ac:spMkLst>
        </pc:spChg>
        <pc:spChg chg="add mod">
          <ac:chgData name="Hasindu Gamaarachchi" userId="11ad7e0d-6038-4d2b-91b9-ad1a3efa564a" providerId="ADAL" clId="{9E741D6F-2FC0-40EA-B5DC-7992C6F3304B}" dt="2025-07-02T13:01:00.436" v="720" actId="1076"/>
          <ac:spMkLst>
            <pc:docMk/>
            <pc:sldMk cId="560394" sldId="261"/>
            <ac:spMk id="13" creationId="{3E67727A-146A-784B-9691-9FFABB00104E}"/>
          </ac:spMkLst>
        </pc:spChg>
        <pc:spChg chg="add mod">
          <ac:chgData name="Hasindu Gamaarachchi" userId="11ad7e0d-6038-4d2b-91b9-ad1a3efa564a" providerId="ADAL" clId="{9E741D6F-2FC0-40EA-B5DC-7992C6F3304B}" dt="2025-07-02T13:01:00.436" v="720" actId="1076"/>
          <ac:spMkLst>
            <pc:docMk/>
            <pc:sldMk cId="560394" sldId="261"/>
            <ac:spMk id="15" creationId="{F571EB41-17F9-5ED7-87BE-1A498FABB425}"/>
          </ac:spMkLst>
        </pc:spChg>
        <pc:spChg chg="add mod">
          <ac:chgData name="Hasindu Gamaarachchi" userId="11ad7e0d-6038-4d2b-91b9-ad1a3efa564a" providerId="ADAL" clId="{9E741D6F-2FC0-40EA-B5DC-7992C6F3304B}" dt="2025-07-02T13:01:00.436" v="720" actId="1076"/>
          <ac:spMkLst>
            <pc:docMk/>
            <pc:sldMk cId="560394" sldId="261"/>
            <ac:spMk id="16" creationId="{65924D7D-B0D9-A376-AC27-A1802DF43CFA}"/>
          </ac:spMkLst>
        </pc:spChg>
        <pc:spChg chg="add mod">
          <ac:chgData name="Hasindu Gamaarachchi" userId="11ad7e0d-6038-4d2b-91b9-ad1a3efa564a" providerId="ADAL" clId="{9E741D6F-2FC0-40EA-B5DC-7992C6F3304B}" dt="2025-07-02T13:01:00.436" v="720" actId="1076"/>
          <ac:spMkLst>
            <pc:docMk/>
            <pc:sldMk cId="560394" sldId="261"/>
            <ac:spMk id="17" creationId="{F69B46F5-B8D1-8AC0-9812-C333976276C6}"/>
          </ac:spMkLst>
        </pc:spChg>
        <pc:spChg chg="add mod">
          <ac:chgData name="Hasindu Gamaarachchi" userId="11ad7e0d-6038-4d2b-91b9-ad1a3efa564a" providerId="ADAL" clId="{9E741D6F-2FC0-40EA-B5DC-7992C6F3304B}" dt="2025-07-02T13:01:08.015" v="722" actId="1076"/>
          <ac:spMkLst>
            <pc:docMk/>
            <pc:sldMk cId="560394" sldId="261"/>
            <ac:spMk id="18" creationId="{169B90A4-7023-B98D-667F-CB26652A4DF9}"/>
          </ac:spMkLst>
        </pc:spChg>
        <pc:spChg chg="add mod">
          <ac:chgData name="Hasindu Gamaarachchi" userId="11ad7e0d-6038-4d2b-91b9-ad1a3efa564a" providerId="ADAL" clId="{9E741D6F-2FC0-40EA-B5DC-7992C6F3304B}" dt="2025-07-02T13:01:08.015" v="722" actId="1076"/>
          <ac:spMkLst>
            <pc:docMk/>
            <pc:sldMk cId="560394" sldId="261"/>
            <ac:spMk id="19" creationId="{43EBBF3D-381A-BA6F-2DE8-AEFEF345DA39}"/>
          </ac:spMkLst>
        </pc:spChg>
        <pc:spChg chg="add mod">
          <ac:chgData name="Hasindu Gamaarachchi" userId="11ad7e0d-6038-4d2b-91b9-ad1a3efa564a" providerId="ADAL" clId="{9E741D6F-2FC0-40EA-B5DC-7992C6F3304B}" dt="2025-07-02T13:01:08.015" v="722" actId="1076"/>
          <ac:spMkLst>
            <pc:docMk/>
            <pc:sldMk cId="560394" sldId="261"/>
            <ac:spMk id="20" creationId="{36A0E229-84DC-32E7-A344-4CAB9A6D556E}"/>
          </ac:spMkLst>
        </pc:spChg>
        <pc:spChg chg="add mod">
          <ac:chgData name="Hasindu Gamaarachchi" userId="11ad7e0d-6038-4d2b-91b9-ad1a3efa564a" providerId="ADAL" clId="{9E741D6F-2FC0-40EA-B5DC-7992C6F3304B}" dt="2025-07-02T13:01:26.363" v="743" actId="1036"/>
          <ac:spMkLst>
            <pc:docMk/>
            <pc:sldMk cId="560394" sldId="261"/>
            <ac:spMk id="21" creationId="{5CC4C238-0648-9B7D-E7D8-6172A735A6B7}"/>
          </ac:spMkLst>
        </pc:spChg>
        <pc:spChg chg="add mod">
          <ac:chgData name="Hasindu Gamaarachchi" userId="11ad7e0d-6038-4d2b-91b9-ad1a3efa564a" providerId="ADAL" clId="{9E741D6F-2FC0-40EA-B5DC-7992C6F3304B}" dt="2025-07-02T13:01:09.118" v="723"/>
          <ac:spMkLst>
            <pc:docMk/>
            <pc:sldMk cId="560394" sldId="261"/>
            <ac:spMk id="22" creationId="{3F7D7D6C-62F9-F521-D53B-3CA4922279C1}"/>
          </ac:spMkLst>
        </pc:spChg>
        <pc:spChg chg="add mod">
          <ac:chgData name="Hasindu Gamaarachchi" userId="11ad7e0d-6038-4d2b-91b9-ad1a3efa564a" providerId="ADAL" clId="{9E741D6F-2FC0-40EA-B5DC-7992C6F3304B}" dt="2025-07-02T13:01:09.118" v="723"/>
          <ac:spMkLst>
            <pc:docMk/>
            <pc:sldMk cId="560394" sldId="261"/>
            <ac:spMk id="23" creationId="{D77E1DD8-7BA8-213C-FB16-CF78EE8160EF}"/>
          </ac:spMkLst>
        </pc:spChg>
        <pc:spChg chg="add mod">
          <ac:chgData name="Hasindu Gamaarachchi" userId="11ad7e0d-6038-4d2b-91b9-ad1a3efa564a" providerId="ADAL" clId="{9E741D6F-2FC0-40EA-B5DC-7992C6F3304B}" dt="2025-07-02T13:01:09.118" v="723"/>
          <ac:spMkLst>
            <pc:docMk/>
            <pc:sldMk cId="560394" sldId="261"/>
            <ac:spMk id="24" creationId="{258E563E-60FF-EABF-A100-84FADB92CBC2}"/>
          </ac:spMkLst>
        </pc:spChg>
        <pc:spChg chg="add mod">
          <ac:chgData name="Hasindu Gamaarachchi" userId="11ad7e0d-6038-4d2b-91b9-ad1a3efa564a" providerId="ADAL" clId="{9E741D6F-2FC0-40EA-B5DC-7992C6F3304B}" dt="2025-07-02T13:01:09.118" v="723"/>
          <ac:spMkLst>
            <pc:docMk/>
            <pc:sldMk cId="560394" sldId="261"/>
            <ac:spMk id="25" creationId="{1041C2A0-0BBC-2382-C47E-B120FF528E8E}"/>
          </ac:spMkLst>
        </pc:spChg>
        <pc:spChg chg="add mod">
          <ac:chgData name="Hasindu Gamaarachchi" userId="11ad7e0d-6038-4d2b-91b9-ad1a3efa564a" providerId="ADAL" clId="{9E741D6F-2FC0-40EA-B5DC-7992C6F3304B}" dt="2025-07-02T13:01:18.907" v="727" actId="1076"/>
          <ac:spMkLst>
            <pc:docMk/>
            <pc:sldMk cId="560394" sldId="261"/>
            <ac:spMk id="26" creationId="{D0DBBC4F-5C3F-4E3B-FE7D-897F9FD13B19}"/>
          </ac:spMkLst>
        </pc:spChg>
        <pc:spChg chg="add mod">
          <ac:chgData name="Hasindu Gamaarachchi" userId="11ad7e0d-6038-4d2b-91b9-ad1a3efa564a" providerId="ADAL" clId="{9E741D6F-2FC0-40EA-B5DC-7992C6F3304B}" dt="2025-07-02T13:01:18.907" v="727" actId="1076"/>
          <ac:spMkLst>
            <pc:docMk/>
            <pc:sldMk cId="560394" sldId="261"/>
            <ac:spMk id="27" creationId="{9AE980C5-566F-9A39-2150-0778E036F647}"/>
          </ac:spMkLst>
        </pc:spChg>
        <pc:spChg chg="add mod">
          <ac:chgData name="Hasindu Gamaarachchi" userId="11ad7e0d-6038-4d2b-91b9-ad1a3efa564a" providerId="ADAL" clId="{9E741D6F-2FC0-40EA-B5DC-7992C6F3304B}" dt="2025-07-02T13:01:18.907" v="727" actId="1076"/>
          <ac:spMkLst>
            <pc:docMk/>
            <pc:sldMk cId="560394" sldId="261"/>
            <ac:spMk id="28" creationId="{D5309CB1-139A-7BDC-18AE-8FE93CC4DC8B}"/>
          </ac:spMkLst>
        </pc:spChg>
        <pc:spChg chg="add mod">
          <ac:chgData name="Hasindu Gamaarachchi" userId="11ad7e0d-6038-4d2b-91b9-ad1a3efa564a" providerId="ADAL" clId="{9E741D6F-2FC0-40EA-B5DC-7992C6F3304B}" dt="2025-07-02T13:01:23.585" v="738" actId="1035"/>
          <ac:spMkLst>
            <pc:docMk/>
            <pc:sldMk cId="560394" sldId="261"/>
            <ac:spMk id="29" creationId="{914DAB69-2B25-6A49-3DF3-968FEF39AEB0}"/>
          </ac:spMkLst>
        </pc:spChg>
        <pc:spChg chg="add mod">
          <ac:chgData name="Hasindu Gamaarachchi" userId="11ad7e0d-6038-4d2b-91b9-ad1a3efa564a" providerId="ADAL" clId="{9E741D6F-2FC0-40EA-B5DC-7992C6F3304B}" dt="2025-07-02T13:01:32.797" v="745" actId="1076"/>
          <ac:spMkLst>
            <pc:docMk/>
            <pc:sldMk cId="560394" sldId="261"/>
            <ac:spMk id="30" creationId="{A49B7991-731A-A654-2BF8-2F184F89C38D}"/>
          </ac:spMkLst>
        </pc:spChg>
        <pc:spChg chg="add mod">
          <ac:chgData name="Hasindu Gamaarachchi" userId="11ad7e0d-6038-4d2b-91b9-ad1a3efa564a" providerId="ADAL" clId="{9E741D6F-2FC0-40EA-B5DC-7992C6F3304B}" dt="2025-07-02T13:01:32.797" v="745" actId="1076"/>
          <ac:spMkLst>
            <pc:docMk/>
            <pc:sldMk cId="560394" sldId="261"/>
            <ac:spMk id="31" creationId="{B19E0572-0131-952E-71E7-E74396CBF510}"/>
          </ac:spMkLst>
        </pc:spChg>
        <pc:spChg chg="add mod">
          <ac:chgData name="Hasindu Gamaarachchi" userId="11ad7e0d-6038-4d2b-91b9-ad1a3efa564a" providerId="ADAL" clId="{9E741D6F-2FC0-40EA-B5DC-7992C6F3304B}" dt="2025-07-02T13:01:35.542" v="750" actId="1038"/>
          <ac:spMkLst>
            <pc:docMk/>
            <pc:sldMk cId="560394" sldId="261"/>
            <ac:spMk id="32" creationId="{DA1C6D25-9643-99B2-A876-E48DC104BD0C}"/>
          </ac:spMkLst>
        </pc:spChg>
        <pc:spChg chg="add mod">
          <ac:chgData name="Hasindu Gamaarachchi" userId="11ad7e0d-6038-4d2b-91b9-ad1a3efa564a" providerId="ADAL" clId="{9E741D6F-2FC0-40EA-B5DC-7992C6F3304B}" dt="2025-07-02T13:01:35.542" v="750" actId="1038"/>
          <ac:spMkLst>
            <pc:docMk/>
            <pc:sldMk cId="560394" sldId="261"/>
            <ac:spMk id="33" creationId="{03E823DD-F43D-91D2-91CA-4775A1139513}"/>
          </ac:spMkLst>
        </pc:spChg>
        <pc:spChg chg="add mod">
          <ac:chgData name="Hasindu Gamaarachchi" userId="11ad7e0d-6038-4d2b-91b9-ad1a3efa564a" providerId="ADAL" clId="{9E741D6F-2FC0-40EA-B5DC-7992C6F3304B}" dt="2025-07-02T13:01:40.279" v="752" actId="1076"/>
          <ac:spMkLst>
            <pc:docMk/>
            <pc:sldMk cId="560394" sldId="261"/>
            <ac:spMk id="34" creationId="{F2D70877-373C-739D-81D7-5381C7E0FFD6}"/>
          </ac:spMkLst>
        </pc:spChg>
        <pc:spChg chg="add mod">
          <ac:chgData name="Hasindu Gamaarachchi" userId="11ad7e0d-6038-4d2b-91b9-ad1a3efa564a" providerId="ADAL" clId="{9E741D6F-2FC0-40EA-B5DC-7992C6F3304B}" dt="2025-07-02T13:01:40.279" v="752" actId="1076"/>
          <ac:spMkLst>
            <pc:docMk/>
            <pc:sldMk cId="560394" sldId="261"/>
            <ac:spMk id="35" creationId="{34015BAC-EEA4-36C5-3EE7-C2F0DC6230E8}"/>
          </ac:spMkLst>
        </pc:spChg>
        <pc:spChg chg="add mod">
          <ac:chgData name="Hasindu Gamaarachchi" userId="11ad7e0d-6038-4d2b-91b9-ad1a3efa564a" providerId="ADAL" clId="{9E741D6F-2FC0-40EA-B5DC-7992C6F3304B}" dt="2025-07-02T13:01:43.127" v="758" actId="1037"/>
          <ac:spMkLst>
            <pc:docMk/>
            <pc:sldMk cId="560394" sldId="261"/>
            <ac:spMk id="36" creationId="{F6A47D8B-F1C7-FCFC-BD47-82E8D75773C8}"/>
          </ac:spMkLst>
        </pc:spChg>
        <pc:spChg chg="add mod">
          <ac:chgData name="Hasindu Gamaarachchi" userId="11ad7e0d-6038-4d2b-91b9-ad1a3efa564a" providerId="ADAL" clId="{9E741D6F-2FC0-40EA-B5DC-7992C6F3304B}" dt="2025-07-02T13:01:43.127" v="758" actId="1037"/>
          <ac:spMkLst>
            <pc:docMk/>
            <pc:sldMk cId="560394" sldId="261"/>
            <ac:spMk id="37" creationId="{D8ABF43A-3535-6DBB-B508-0E6842698EB0}"/>
          </ac:spMkLst>
        </pc:spChg>
        <pc:spChg chg="add mod">
          <ac:chgData name="Hasindu Gamaarachchi" userId="11ad7e0d-6038-4d2b-91b9-ad1a3efa564a" providerId="ADAL" clId="{9E741D6F-2FC0-40EA-B5DC-7992C6F3304B}" dt="2025-07-02T13:01:48.037" v="760" actId="1076"/>
          <ac:spMkLst>
            <pc:docMk/>
            <pc:sldMk cId="560394" sldId="261"/>
            <ac:spMk id="38" creationId="{08E7CD14-6981-8EEE-C84E-B02A0C23741E}"/>
          </ac:spMkLst>
        </pc:spChg>
        <pc:spChg chg="add mod">
          <ac:chgData name="Hasindu Gamaarachchi" userId="11ad7e0d-6038-4d2b-91b9-ad1a3efa564a" providerId="ADAL" clId="{9E741D6F-2FC0-40EA-B5DC-7992C6F3304B}" dt="2025-07-02T13:01:48.037" v="760" actId="1076"/>
          <ac:spMkLst>
            <pc:docMk/>
            <pc:sldMk cId="560394" sldId="261"/>
            <ac:spMk id="39" creationId="{13F092E8-B448-830D-EFB0-713D61C67A77}"/>
          </ac:spMkLst>
        </pc:spChg>
        <pc:spChg chg="add mod">
          <ac:chgData name="Hasindu Gamaarachchi" userId="11ad7e0d-6038-4d2b-91b9-ad1a3efa564a" providerId="ADAL" clId="{9E741D6F-2FC0-40EA-B5DC-7992C6F3304B}" dt="2025-07-02T13:01:50.434" v="764" actId="1038"/>
          <ac:spMkLst>
            <pc:docMk/>
            <pc:sldMk cId="560394" sldId="261"/>
            <ac:spMk id="40" creationId="{7939AA38-B7FB-D407-3329-E58316271E0B}"/>
          </ac:spMkLst>
        </pc:spChg>
        <pc:spChg chg="add mod">
          <ac:chgData name="Hasindu Gamaarachchi" userId="11ad7e0d-6038-4d2b-91b9-ad1a3efa564a" providerId="ADAL" clId="{9E741D6F-2FC0-40EA-B5DC-7992C6F3304B}" dt="2025-07-02T13:01:50.434" v="764" actId="1038"/>
          <ac:spMkLst>
            <pc:docMk/>
            <pc:sldMk cId="560394" sldId="261"/>
            <ac:spMk id="41" creationId="{DC85DE16-845D-4B01-5415-E09FAB737CD1}"/>
          </ac:spMkLst>
        </pc:spChg>
        <pc:spChg chg="add mod">
          <ac:chgData name="Hasindu Gamaarachchi" userId="11ad7e0d-6038-4d2b-91b9-ad1a3efa564a" providerId="ADAL" clId="{9E741D6F-2FC0-40EA-B5DC-7992C6F3304B}" dt="2025-07-02T13:01:54.840" v="766" actId="1076"/>
          <ac:spMkLst>
            <pc:docMk/>
            <pc:sldMk cId="560394" sldId="261"/>
            <ac:spMk id="42" creationId="{5F08DAA9-90DA-1D72-FD7C-0421AE4B5DB2}"/>
          </ac:spMkLst>
        </pc:spChg>
        <pc:spChg chg="add mod">
          <ac:chgData name="Hasindu Gamaarachchi" userId="11ad7e0d-6038-4d2b-91b9-ad1a3efa564a" providerId="ADAL" clId="{9E741D6F-2FC0-40EA-B5DC-7992C6F3304B}" dt="2025-07-02T13:01:54.840" v="766" actId="1076"/>
          <ac:spMkLst>
            <pc:docMk/>
            <pc:sldMk cId="560394" sldId="261"/>
            <ac:spMk id="43" creationId="{95389E89-6F00-1203-7D82-5E2458C60EED}"/>
          </ac:spMkLst>
        </pc:spChg>
        <pc:spChg chg="add mod">
          <ac:chgData name="Hasindu Gamaarachchi" userId="11ad7e0d-6038-4d2b-91b9-ad1a3efa564a" providerId="ADAL" clId="{9E741D6F-2FC0-40EA-B5DC-7992C6F3304B}" dt="2025-07-02T13:02:01.268" v="783" actId="1035"/>
          <ac:spMkLst>
            <pc:docMk/>
            <pc:sldMk cId="560394" sldId="261"/>
            <ac:spMk id="44" creationId="{9C42FBE6-7AE9-E06D-6C74-FCC65EC5CE67}"/>
          </ac:spMkLst>
        </pc:spChg>
        <pc:spChg chg="add mod">
          <ac:chgData name="Hasindu Gamaarachchi" userId="11ad7e0d-6038-4d2b-91b9-ad1a3efa564a" providerId="ADAL" clId="{9E741D6F-2FC0-40EA-B5DC-7992C6F3304B}" dt="2025-07-02T13:02:01.268" v="783" actId="1035"/>
          <ac:spMkLst>
            <pc:docMk/>
            <pc:sldMk cId="560394" sldId="261"/>
            <ac:spMk id="45" creationId="{1041788E-E7D7-1622-B06C-6F59EC320490}"/>
          </ac:spMkLst>
        </pc:spChg>
        <pc:picChg chg="mod">
          <ac:chgData name="Hasindu Gamaarachchi" userId="11ad7e0d-6038-4d2b-91b9-ad1a3efa564a" providerId="ADAL" clId="{9E741D6F-2FC0-40EA-B5DC-7992C6F3304B}" dt="2025-07-02T09:32:51.440" v="51" actId="1076"/>
          <ac:picMkLst>
            <pc:docMk/>
            <pc:sldMk cId="560394" sldId="261"/>
            <ac:picMk id="14" creationId="{00000000-0000-0000-0000-000000000000}"/>
          </ac:picMkLst>
        </pc:picChg>
        <pc:picChg chg="mod">
          <ac:chgData name="Hasindu Gamaarachchi" userId="11ad7e0d-6038-4d2b-91b9-ad1a3efa564a" providerId="ADAL" clId="{9E741D6F-2FC0-40EA-B5DC-7992C6F3304B}" dt="2025-07-02T13:01:11.632" v="725" actId="1076"/>
          <ac:picMkLst>
            <pc:docMk/>
            <pc:sldMk cId="560394" sldId="261"/>
            <ac:picMk id="3074" creationId="{00000000-0000-0000-0000-000000000000}"/>
          </ac:picMkLst>
        </pc:picChg>
        <pc:picChg chg="mod">
          <ac:chgData name="Hasindu Gamaarachchi" userId="11ad7e0d-6038-4d2b-91b9-ad1a3efa564a" providerId="ADAL" clId="{9E741D6F-2FC0-40EA-B5DC-7992C6F3304B}" dt="2025-07-02T09:32:51.440" v="51" actId="1076"/>
          <ac:picMkLst>
            <pc:docMk/>
            <pc:sldMk cId="560394" sldId="261"/>
            <ac:picMk id="3075" creationId="{00000000-0000-0000-0000-000000000000}"/>
          </ac:picMkLst>
        </pc:picChg>
        <pc:picChg chg="mod">
          <ac:chgData name="Hasindu Gamaarachchi" userId="11ad7e0d-6038-4d2b-91b9-ad1a3efa564a" providerId="ADAL" clId="{9E741D6F-2FC0-40EA-B5DC-7992C6F3304B}" dt="2025-07-02T09:32:51.440" v="51" actId="1076"/>
          <ac:picMkLst>
            <pc:docMk/>
            <pc:sldMk cId="560394" sldId="261"/>
            <ac:picMk id="3076" creationId="{00000000-0000-0000-0000-000000000000}"/>
          </ac:picMkLst>
        </pc:picChg>
        <pc:picChg chg="mod">
          <ac:chgData name="Hasindu Gamaarachchi" userId="11ad7e0d-6038-4d2b-91b9-ad1a3efa564a" providerId="ADAL" clId="{9E741D6F-2FC0-40EA-B5DC-7992C6F3304B}" dt="2025-07-02T09:32:51.440" v="51" actId="1076"/>
          <ac:picMkLst>
            <pc:docMk/>
            <pc:sldMk cId="560394" sldId="261"/>
            <ac:picMk id="3077" creationId="{00000000-0000-0000-0000-000000000000}"/>
          </ac:picMkLst>
        </pc:picChg>
        <pc:picChg chg="mod">
          <ac:chgData name="Hasindu Gamaarachchi" userId="11ad7e0d-6038-4d2b-91b9-ad1a3efa564a" providerId="ADAL" clId="{9E741D6F-2FC0-40EA-B5DC-7992C6F3304B}" dt="2025-07-02T09:32:51.440" v="51" actId="1076"/>
          <ac:picMkLst>
            <pc:docMk/>
            <pc:sldMk cId="560394" sldId="261"/>
            <ac:picMk id="3078" creationId="{00000000-0000-0000-0000-000000000000}"/>
          </ac:picMkLst>
        </pc:picChg>
        <pc:picChg chg="mod">
          <ac:chgData name="Hasindu Gamaarachchi" userId="11ad7e0d-6038-4d2b-91b9-ad1a3efa564a" providerId="ADAL" clId="{9E741D6F-2FC0-40EA-B5DC-7992C6F3304B}" dt="2025-07-02T09:32:51.440" v="51" actId="1076"/>
          <ac:picMkLst>
            <pc:docMk/>
            <pc:sldMk cId="560394" sldId="261"/>
            <ac:picMk id="3080" creationId="{00000000-0000-0000-0000-000000000000}"/>
          </ac:picMkLst>
        </pc:picChg>
        <pc:picChg chg="mod">
          <ac:chgData name="Hasindu Gamaarachchi" userId="11ad7e0d-6038-4d2b-91b9-ad1a3efa564a" providerId="ADAL" clId="{9E741D6F-2FC0-40EA-B5DC-7992C6F3304B}" dt="2025-07-02T09:32:51.440" v="51" actId="1076"/>
          <ac:picMkLst>
            <pc:docMk/>
            <pc:sldMk cId="560394" sldId="261"/>
            <ac:picMk id="3081" creationId="{00000000-0000-0000-0000-000000000000}"/>
          </ac:picMkLst>
        </pc:picChg>
      </pc:sldChg>
      <pc:sldChg chg="addSp modSp add mod ord">
        <pc:chgData name="Hasindu Gamaarachchi" userId="11ad7e0d-6038-4d2b-91b9-ad1a3efa564a" providerId="ADAL" clId="{9E741D6F-2FC0-40EA-B5DC-7992C6F3304B}" dt="2025-07-02T09:31:56.225" v="39" actId="20577"/>
        <pc:sldMkLst>
          <pc:docMk/>
          <pc:sldMk cId="2295047145" sldId="263"/>
        </pc:sldMkLst>
        <pc:spChg chg="add mod">
          <ac:chgData name="Hasindu Gamaarachchi" userId="11ad7e0d-6038-4d2b-91b9-ad1a3efa564a" providerId="ADAL" clId="{9E741D6F-2FC0-40EA-B5DC-7992C6F3304B}" dt="2025-07-02T09:31:56.225" v="39" actId="20577"/>
          <ac:spMkLst>
            <pc:docMk/>
            <pc:sldMk cId="2295047145" sldId="263"/>
            <ac:spMk id="60" creationId="{B7D49BCD-E836-E282-F259-91CB57FAD0D0}"/>
          </ac:spMkLst>
        </pc:spChg>
      </pc:sldChg>
      <pc:sldChg chg="del">
        <pc:chgData name="Hasindu Gamaarachchi" userId="11ad7e0d-6038-4d2b-91b9-ad1a3efa564a" providerId="ADAL" clId="{9E741D6F-2FC0-40EA-B5DC-7992C6F3304B}" dt="2025-07-02T09:23:13.545" v="14" actId="47"/>
        <pc:sldMkLst>
          <pc:docMk/>
          <pc:sldMk cId="3854222227" sldId="263"/>
        </pc:sldMkLst>
      </pc:sldChg>
      <pc:sldChg chg="del">
        <pc:chgData name="Hasindu Gamaarachchi" userId="11ad7e0d-6038-4d2b-91b9-ad1a3efa564a" providerId="ADAL" clId="{9E741D6F-2FC0-40EA-B5DC-7992C6F3304B}" dt="2025-07-02T09:23:13.545" v="14" actId="47"/>
        <pc:sldMkLst>
          <pc:docMk/>
          <pc:sldMk cId="2595684488" sldId="272"/>
        </pc:sldMkLst>
      </pc:sldChg>
      <pc:sldChg chg="modSp mod">
        <pc:chgData name="Hasindu Gamaarachchi" userId="11ad7e0d-6038-4d2b-91b9-ad1a3efa564a" providerId="ADAL" clId="{9E741D6F-2FC0-40EA-B5DC-7992C6F3304B}" dt="2025-07-02T09:31:07.697" v="18" actId="20577"/>
        <pc:sldMkLst>
          <pc:docMk/>
          <pc:sldMk cId="1664659217" sldId="274"/>
        </pc:sldMkLst>
        <pc:spChg chg="mod">
          <ac:chgData name="Hasindu Gamaarachchi" userId="11ad7e0d-6038-4d2b-91b9-ad1a3efa564a" providerId="ADAL" clId="{9E741D6F-2FC0-40EA-B5DC-7992C6F3304B}" dt="2025-07-02T09:31:07.697" v="18" actId="20577"/>
          <ac:spMkLst>
            <pc:docMk/>
            <pc:sldMk cId="1664659217" sldId="274"/>
            <ac:spMk id="3" creationId="{86371BF1-A336-9EAC-3D41-8428BAF476C3}"/>
          </ac:spMkLst>
        </pc:spChg>
      </pc:sldChg>
      <pc:sldChg chg="del">
        <pc:chgData name="Hasindu Gamaarachchi" userId="11ad7e0d-6038-4d2b-91b9-ad1a3efa564a" providerId="ADAL" clId="{9E741D6F-2FC0-40EA-B5DC-7992C6F3304B}" dt="2025-07-02T09:23:13.545" v="14" actId="47"/>
        <pc:sldMkLst>
          <pc:docMk/>
          <pc:sldMk cId="3521714254" sldId="278"/>
        </pc:sldMkLst>
      </pc:sldChg>
      <pc:sldChg chg="modSp mod">
        <pc:chgData name="Hasindu Gamaarachchi" userId="11ad7e0d-6038-4d2b-91b9-ad1a3efa564a" providerId="ADAL" clId="{9E741D6F-2FC0-40EA-B5DC-7992C6F3304B}" dt="2025-07-02T09:22:54.431" v="12" actId="20577"/>
        <pc:sldMkLst>
          <pc:docMk/>
          <pc:sldMk cId="3878541634" sldId="283"/>
        </pc:sldMkLst>
        <pc:spChg chg="mod">
          <ac:chgData name="Hasindu Gamaarachchi" userId="11ad7e0d-6038-4d2b-91b9-ad1a3efa564a" providerId="ADAL" clId="{9E741D6F-2FC0-40EA-B5DC-7992C6F3304B}" dt="2025-07-02T09:22:54.431" v="12" actId="20577"/>
          <ac:spMkLst>
            <pc:docMk/>
            <pc:sldMk cId="3878541634" sldId="283"/>
            <ac:spMk id="2" creationId="{DA803135-0B91-09B6-7B9F-9C45536F9565}"/>
          </ac:spMkLst>
        </pc:spChg>
      </pc:sldChg>
      <pc:sldChg chg="addSp delSp modSp new mod">
        <pc:chgData name="Hasindu Gamaarachchi" userId="11ad7e0d-6038-4d2b-91b9-ad1a3efa564a" providerId="ADAL" clId="{9E741D6F-2FC0-40EA-B5DC-7992C6F3304B}" dt="2025-07-02T12:59:02.285" v="637" actId="1076"/>
        <pc:sldMkLst>
          <pc:docMk/>
          <pc:sldMk cId="4291518217" sldId="284"/>
        </pc:sldMkLst>
        <pc:spChg chg="mod">
          <ac:chgData name="Hasindu Gamaarachchi" userId="11ad7e0d-6038-4d2b-91b9-ad1a3efa564a" providerId="ADAL" clId="{9E741D6F-2FC0-40EA-B5DC-7992C6F3304B}" dt="2025-07-02T09:37:26.921" v="63"/>
          <ac:spMkLst>
            <pc:docMk/>
            <pc:sldMk cId="4291518217" sldId="284"/>
            <ac:spMk id="2" creationId="{41D4AB10-C48B-6333-0D1D-5326FB5F6333}"/>
          </ac:spMkLst>
        </pc:spChg>
        <pc:spChg chg="del">
          <ac:chgData name="Hasindu Gamaarachchi" userId="11ad7e0d-6038-4d2b-91b9-ad1a3efa564a" providerId="ADAL" clId="{9E741D6F-2FC0-40EA-B5DC-7992C6F3304B}" dt="2025-07-02T12:58:58.503" v="636" actId="478"/>
          <ac:spMkLst>
            <pc:docMk/>
            <pc:sldMk cId="4291518217" sldId="284"/>
            <ac:spMk id="3" creationId="{3502BA02-9A2D-3625-6DA8-4C76EC7BB549}"/>
          </ac:spMkLst>
        </pc:spChg>
        <pc:graphicFrameChg chg="add del mod modGraphic">
          <ac:chgData name="Hasindu Gamaarachchi" userId="11ad7e0d-6038-4d2b-91b9-ad1a3efa564a" providerId="ADAL" clId="{9E741D6F-2FC0-40EA-B5DC-7992C6F3304B}" dt="2025-07-02T12:58:42.502" v="631" actId="478"/>
          <ac:graphicFrameMkLst>
            <pc:docMk/>
            <pc:sldMk cId="4291518217" sldId="284"/>
            <ac:graphicFrameMk id="6" creationId="{BFBBEA92-62EC-9A35-E090-32D44AC5248F}"/>
          </ac:graphicFrameMkLst>
        </pc:graphicFrameChg>
        <pc:graphicFrameChg chg="add mod modGraphic">
          <ac:chgData name="Hasindu Gamaarachchi" userId="11ad7e0d-6038-4d2b-91b9-ad1a3efa564a" providerId="ADAL" clId="{9E741D6F-2FC0-40EA-B5DC-7992C6F3304B}" dt="2025-07-02T12:59:02.285" v="637" actId="1076"/>
          <ac:graphicFrameMkLst>
            <pc:docMk/>
            <pc:sldMk cId="4291518217" sldId="284"/>
            <ac:graphicFrameMk id="7" creationId="{50FDDFBB-47FB-E0C5-4BD1-B1BCE5CDC67E}"/>
          </ac:graphicFrameMkLst>
        </pc:graphicFrameChg>
        <pc:picChg chg="add mod">
          <ac:chgData name="Hasindu Gamaarachchi" userId="11ad7e0d-6038-4d2b-91b9-ad1a3efa564a" providerId="ADAL" clId="{9E741D6F-2FC0-40EA-B5DC-7992C6F3304B}" dt="2025-07-02T12:59:02.285" v="637" actId="1076"/>
          <ac:picMkLst>
            <pc:docMk/>
            <pc:sldMk cId="4291518217" sldId="284"/>
            <ac:picMk id="5" creationId="{D1C0C357-6408-5A23-3246-4FC05698AC8E}"/>
          </ac:picMkLst>
        </pc:picChg>
      </pc:sldChg>
      <pc:sldChg chg="addSp delSp modSp new mod">
        <pc:chgData name="Hasindu Gamaarachchi" userId="11ad7e0d-6038-4d2b-91b9-ad1a3efa564a" providerId="ADAL" clId="{9E741D6F-2FC0-40EA-B5DC-7992C6F3304B}" dt="2025-07-02T09:45:56.269" v="198" actId="20577"/>
        <pc:sldMkLst>
          <pc:docMk/>
          <pc:sldMk cId="3220985920" sldId="285"/>
        </pc:sldMkLst>
        <pc:spChg chg="mod">
          <ac:chgData name="Hasindu Gamaarachchi" userId="11ad7e0d-6038-4d2b-91b9-ad1a3efa564a" providerId="ADAL" clId="{9E741D6F-2FC0-40EA-B5DC-7992C6F3304B}" dt="2025-07-02T09:45:56.269" v="198" actId="20577"/>
          <ac:spMkLst>
            <pc:docMk/>
            <pc:sldMk cId="3220985920" sldId="285"/>
            <ac:spMk id="2" creationId="{F1591F61-4B79-95A5-3DEF-83680AB94C8E}"/>
          </ac:spMkLst>
        </pc:spChg>
        <pc:spChg chg="del">
          <ac:chgData name="Hasindu Gamaarachchi" userId="11ad7e0d-6038-4d2b-91b9-ad1a3efa564a" providerId="ADAL" clId="{9E741D6F-2FC0-40EA-B5DC-7992C6F3304B}" dt="2025-07-02T09:38:34.523" v="71" actId="478"/>
          <ac:spMkLst>
            <pc:docMk/>
            <pc:sldMk cId="3220985920" sldId="285"/>
            <ac:spMk id="3" creationId="{3CFB6AD3-80D9-85FA-C8AE-608863E473EC}"/>
          </ac:spMkLst>
        </pc:spChg>
        <pc:spChg chg="add del mod">
          <ac:chgData name="Hasindu Gamaarachchi" userId="11ad7e0d-6038-4d2b-91b9-ad1a3efa564a" providerId="ADAL" clId="{9E741D6F-2FC0-40EA-B5DC-7992C6F3304B}" dt="2025-07-02T09:38:56.540" v="74" actId="478"/>
          <ac:spMkLst>
            <pc:docMk/>
            <pc:sldMk cId="3220985920" sldId="285"/>
            <ac:spMk id="5" creationId="{267D1B98-3183-5149-E963-548101C8647C}"/>
          </ac:spMkLst>
        </pc:spChg>
        <pc:spChg chg="add mod">
          <ac:chgData name="Hasindu Gamaarachchi" userId="11ad7e0d-6038-4d2b-91b9-ad1a3efa564a" providerId="ADAL" clId="{9E741D6F-2FC0-40EA-B5DC-7992C6F3304B}" dt="2025-07-02T09:38:36.341" v="73"/>
          <ac:spMkLst>
            <pc:docMk/>
            <pc:sldMk cId="3220985920" sldId="285"/>
            <ac:spMk id="7" creationId="{B34023A7-DCDD-6BF8-E571-D50977C8E1EA}"/>
          </ac:spMkLst>
        </pc:spChg>
        <pc:spChg chg="add mod">
          <ac:chgData name="Hasindu Gamaarachchi" userId="11ad7e0d-6038-4d2b-91b9-ad1a3efa564a" providerId="ADAL" clId="{9E741D6F-2FC0-40EA-B5DC-7992C6F3304B}" dt="2025-07-02T09:38:59.968" v="76" actId="1076"/>
          <ac:spMkLst>
            <pc:docMk/>
            <pc:sldMk cId="3220985920" sldId="285"/>
            <ac:spMk id="8" creationId="{23880680-46C0-E74F-5231-C27BE4F7EEFB}"/>
          </ac:spMkLst>
        </pc:spChg>
        <pc:picChg chg="add del mod">
          <ac:chgData name="Hasindu Gamaarachchi" userId="11ad7e0d-6038-4d2b-91b9-ad1a3efa564a" providerId="ADAL" clId="{9E741D6F-2FC0-40EA-B5DC-7992C6F3304B}" dt="2025-07-02T09:40:12.934" v="80" actId="21"/>
          <ac:picMkLst>
            <pc:docMk/>
            <pc:sldMk cId="3220985920" sldId="285"/>
            <ac:picMk id="6" creationId="{6A118E1C-4F6F-251F-D001-F3C972806627}"/>
          </ac:picMkLst>
        </pc:picChg>
        <pc:picChg chg="add del">
          <ac:chgData name="Hasindu Gamaarachchi" userId="11ad7e0d-6038-4d2b-91b9-ad1a3efa564a" providerId="ADAL" clId="{9E741D6F-2FC0-40EA-B5DC-7992C6F3304B}" dt="2025-07-02T09:40:14.612" v="81" actId="21"/>
          <ac:picMkLst>
            <pc:docMk/>
            <pc:sldMk cId="3220985920" sldId="285"/>
            <ac:picMk id="1026" creationId="{A6EF083D-C371-6C0F-3C9B-CC788A2177A8}"/>
          </ac:picMkLst>
        </pc:picChg>
      </pc:sldChg>
      <pc:sldChg chg="addSp delSp modSp new mod ord">
        <pc:chgData name="Hasindu Gamaarachchi" userId="11ad7e0d-6038-4d2b-91b9-ad1a3efa564a" providerId="ADAL" clId="{9E741D6F-2FC0-40EA-B5DC-7992C6F3304B}" dt="2025-07-02T12:25:32.196" v="280"/>
        <pc:sldMkLst>
          <pc:docMk/>
          <pc:sldMk cId="1576960345" sldId="286"/>
        </pc:sldMkLst>
        <pc:spChg chg="mod">
          <ac:chgData name="Hasindu Gamaarachchi" userId="11ad7e0d-6038-4d2b-91b9-ad1a3efa564a" providerId="ADAL" clId="{9E741D6F-2FC0-40EA-B5DC-7992C6F3304B}" dt="2025-07-02T09:43:02.665" v="156" actId="20577"/>
          <ac:spMkLst>
            <pc:docMk/>
            <pc:sldMk cId="1576960345" sldId="286"/>
            <ac:spMk id="2" creationId="{0B9B7FDA-3A49-5811-29C6-EF78F04FEF2C}"/>
          </ac:spMkLst>
        </pc:spChg>
        <pc:spChg chg="del mod">
          <ac:chgData name="Hasindu Gamaarachchi" userId="11ad7e0d-6038-4d2b-91b9-ad1a3efa564a" providerId="ADAL" clId="{9E741D6F-2FC0-40EA-B5DC-7992C6F3304B}" dt="2025-07-02T09:41:33.848" v="144" actId="478"/>
          <ac:spMkLst>
            <pc:docMk/>
            <pc:sldMk cId="1576960345" sldId="286"/>
            <ac:spMk id="3" creationId="{F82801B1-C3B7-B79C-7E3B-C3C652B00D7C}"/>
          </ac:spMkLst>
        </pc:spChg>
        <pc:spChg chg="add del mod">
          <ac:chgData name="Hasindu Gamaarachchi" userId="11ad7e0d-6038-4d2b-91b9-ad1a3efa564a" providerId="ADAL" clId="{9E741D6F-2FC0-40EA-B5DC-7992C6F3304B}" dt="2025-07-02T09:42:07.168" v="145" actId="478"/>
          <ac:spMkLst>
            <pc:docMk/>
            <pc:sldMk cId="1576960345" sldId="286"/>
            <ac:spMk id="6" creationId="{AE1CCF1D-DA07-1B80-AA13-8B78F228207C}"/>
          </ac:spMkLst>
        </pc:spChg>
        <pc:spChg chg="add del">
          <ac:chgData name="Hasindu Gamaarachchi" userId="11ad7e0d-6038-4d2b-91b9-ad1a3efa564a" providerId="ADAL" clId="{9E741D6F-2FC0-40EA-B5DC-7992C6F3304B}" dt="2025-07-02T09:45:42.050" v="193" actId="22"/>
          <ac:spMkLst>
            <pc:docMk/>
            <pc:sldMk cId="1576960345" sldId="286"/>
            <ac:spMk id="8" creationId="{167EF38E-2B59-8230-DF83-DF680A0ECB47}"/>
          </ac:spMkLst>
        </pc:spChg>
        <pc:spChg chg="add mod">
          <ac:chgData name="Hasindu Gamaarachchi" userId="11ad7e0d-6038-4d2b-91b9-ad1a3efa564a" providerId="ADAL" clId="{9E741D6F-2FC0-40EA-B5DC-7992C6F3304B}" dt="2025-07-02T09:45:46.355" v="195"/>
          <ac:spMkLst>
            <pc:docMk/>
            <pc:sldMk cId="1576960345" sldId="286"/>
            <ac:spMk id="9" creationId="{0EBAB9A9-9681-5523-C164-20DADAD666B0}"/>
          </ac:spMkLst>
        </pc:spChg>
        <pc:picChg chg="add mod">
          <ac:chgData name="Hasindu Gamaarachchi" userId="11ad7e0d-6038-4d2b-91b9-ad1a3efa564a" providerId="ADAL" clId="{9E741D6F-2FC0-40EA-B5DC-7992C6F3304B}" dt="2025-07-02T09:45:48.582" v="196" actId="1076"/>
          <ac:picMkLst>
            <pc:docMk/>
            <pc:sldMk cId="1576960345" sldId="286"/>
            <ac:picMk id="1026" creationId="{A6EF083D-C371-6C0F-3C9B-CC788A2177A8}"/>
          </ac:picMkLst>
        </pc:picChg>
      </pc:sldChg>
      <pc:sldChg chg="addSp delSp modSp add mod ord">
        <pc:chgData name="Hasindu Gamaarachchi" userId="11ad7e0d-6038-4d2b-91b9-ad1a3efa564a" providerId="ADAL" clId="{9E741D6F-2FC0-40EA-B5DC-7992C6F3304B}" dt="2025-07-02T12:56:26.748" v="618" actId="1076"/>
        <pc:sldMkLst>
          <pc:docMk/>
          <pc:sldMk cId="1599519536" sldId="287"/>
        </pc:sldMkLst>
        <pc:spChg chg="add mod topLvl">
          <ac:chgData name="Hasindu Gamaarachchi" userId="11ad7e0d-6038-4d2b-91b9-ad1a3efa564a" providerId="ADAL" clId="{9E741D6F-2FC0-40EA-B5DC-7992C6F3304B}" dt="2025-07-02T12:43:09.718" v="431" actId="164"/>
          <ac:spMkLst>
            <pc:docMk/>
            <pc:sldMk cId="1599519536" sldId="287"/>
            <ac:spMk id="10" creationId="{A62B446E-74A4-6247-1FC6-0797FAA83C4E}"/>
          </ac:spMkLst>
        </pc:spChg>
        <pc:spChg chg="add mod topLvl">
          <ac:chgData name="Hasindu Gamaarachchi" userId="11ad7e0d-6038-4d2b-91b9-ad1a3efa564a" providerId="ADAL" clId="{9E741D6F-2FC0-40EA-B5DC-7992C6F3304B}" dt="2025-07-02T12:43:09.718" v="431" actId="164"/>
          <ac:spMkLst>
            <pc:docMk/>
            <pc:sldMk cId="1599519536" sldId="287"/>
            <ac:spMk id="11" creationId="{A70FEE02-8BC8-5E4E-14BC-DC1486CD0C4B}"/>
          </ac:spMkLst>
        </pc:spChg>
        <pc:spChg chg="add mod topLvl">
          <ac:chgData name="Hasindu Gamaarachchi" userId="11ad7e0d-6038-4d2b-91b9-ad1a3efa564a" providerId="ADAL" clId="{9E741D6F-2FC0-40EA-B5DC-7992C6F3304B}" dt="2025-07-02T12:43:04.939" v="430" actId="165"/>
          <ac:spMkLst>
            <pc:docMk/>
            <pc:sldMk cId="1599519536" sldId="287"/>
            <ac:spMk id="12" creationId="{BFDC2E8D-A40C-A6EB-6EEB-FD7DE55D7EAB}"/>
          </ac:spMkLst>
        </pc:spChg>
        <pc:spChg chg="add mod topLvl">
          <ac:chgData name="Hasindu Gamaarachchi" userId="11ad7e0d-6038-4d2b-91b9-ad1a3efa564a" providerId="ADAL" clId="{9E741D6F-2FC0-40EA-B5DC-7992C6F3304B}" dt="2025-07-02T12:43:09.718" v="431" actId="164"/>
          <ac:spMkLst>
            <pc:docMk/>
            <pc:sldMk cId="1599519536" sldId="287"/>
            <ac:spMk id="13" creationId="{9F0266AA-96BE-8EF7-654B-F927496B1A13}"/>
          </ac:spMkLst>
        </pc:spChg>
        <pc:spChg chg="add mod topLvl">
          <ac:chgData name="Hasindu Gamaarachchi" userId="11ad7e0d-6038-4d2b-91b9-ad1a3efa564a" providerId="ADAL" clId="{9E741D6F-2FC0-40EA-B5DC-7992C6F3304B}" dt="2025-07-02T12:43:09.718" v="431" actId="164"/>
          <ac:spMkLst>
            <pc:docMk/>
            <pc:sldMk cId="1599519536" sldId="287"/>
            <ac:spMk id="15" creationId="{8C2320A4-06E7-AE6A-4D6F-D649FB555236}"/>
          </ac:spMkLst>
        </pc:spChg>
        <pc:spChg chg="add mod">
          <ac:chgData name="Hasindu Gamaarachchi" userId="11ad7e0d-6038-4d2b-91b9-ad1a3efa564a" providerId="ADAL" clId="{9E741D6F-2FC0-40EA-B5DC-7992C6F3304B}" dt="2025-07-02T12:43:14.430" v="432" actId="1076"/>
          <ac:spMkLst>
            <pc:docMk/>
            <pc:sldMk cId="1599519536" sldId="287"/>
            <ac:spMk id="17" creationId="{0A70A902-D720-9EDC-6F88-0076F70B813E}"/>
          </ac:spMkLst>
        </pc:spChg>
        <pc:spChg chg="add mod">
          <ac:chgData name="Hasindu Gamaarachchi" userId="11ad7e0d-6038-4d2b-91b9-ad1a3efa564a" providerId="ADAL" clId="{9E741D6F-2FC0-40EA-B5DC-7992C6F3304B}" dt="2025-07-02T12:32:32.011" v="336"/>
          <ac:spMkLst>
            <pc:docMk/>
            <pc:sldMk cId="1599519536" sldId="287"/>
            <ac:spMk id="18" creationId="{308C2968-7C71-015B-0F7C-3B6474B01E21}"/>
          </ac:spMkLst>
        </pc:spChg>
        <pc:spChg chg="add mod">
          <ac:chgData name="Hasindu Gamaarachchi" userId="11ad7e0d-6038-4d2b-91b9-ad1a3efa564a" providerId="ADAL" clId="{9E741D6F-2FC0-40EA-B5DC-7992C6F3304B}" dt="2025-07-02T12:43:14.430" v="432" actId="1076"/>
          <ac:spMkLst>
            <pc:docMk/>
            <pc:sldMk cId="1599519536" sldId="287"/>
            <ac:spMk id="19" creationId="{C8F93617-192C-72A5-CBCA-586D151AF483}"/>
          </ac:spMkLst>
        </pc:spChg>
        <pc:spChg chg="add mod">
          <ac:chgData name="Hasindu Gamaarachchi" userId="11ad7e0d-6038-4d2b-91b9-ad1a3efa564a" providerId="ADAL" clId="{9E741D6F-2FC0-40EA-B5DC-7992C6F3304B}" dt="2025-07-02T12:51:19.564" v="550" actId="1076"/>
          <ac:spMkLst>
            <pc:docMk/>
            <pc:sldMk cId="1599519536" sldId="287"/>
            <ac:spMk id="20" creationId="{504E956B-AFEE-6C32-BDB0-47B9629107DA}"/>
          </ac:spMkLst>
        </pc:spChg>
        <pc:spChg chg="add mod">
          <ac:chgData name="Hasindu Gamaarachchi" userId="11ad7e0d-6038-4d2b-91b9-ad1a3efa564a" providerId="ADAL" clId="{9E741D6F-2FC0-40EA-B5DC-7992C6F3304B}" dt="2025-07-02T12:51:52.045" v="558" actId="1076"/>
          <ac:spMkLst>
            <pc:docMk/>
            <pc:sldMk cId="1599519536" sldId="287"/>
            <ac:spMk id="22" creationId="{9506422D-58F3-8457-1A3E-B72DA545FFA5}"/>
          </ac:spMkLst>
        </pc:spChg>
        <pc:spChg chg="add mod topLvl">
          <ac:chgData name="Hasindu Gamaarachchi" userId="11ad7e0d-6038-4d2b-91b9-ad1a3efa564a" providerId="ADAL" clId="{9E741D6F-2FC0-40EA-B5DC-7992C6F3304B}" dt="2025-07-02T12:56:26.748" v="618" actId="1076"/>
          <ac:spMkLst>
            <pc:docMk/>
            <pc:sldMk cId="1599519536" sldId="287"/>
            <ac:spMk id="24" creationId="{52C6549E-0E72-0710-7E7D-E3527721D2BA}"/>
          </ac:spMkLst>
        </pc:spChg>
        <pc:spChg chg="add mod topLvl">
          <ac:chgData name="Hasindu Gamaarachchi" userId="11ad7e0d-6038-4d2b-91b9-ad1a3efa564a" providerId="ADAL" clId="{9E741D6F-2FC0-40EA-B5DC-7992C6F3304B}" dt="2025-07-02T12:56:26.302" v="617" actId="1076"/>
          <ac:spMkLst>
            <pc:docMk/>
            <pc:sldMk cId="1599519536" sldId="287"/>
            <ac:spMk id="26" creationId="{7CDCAAF2-183B-05E3-BAC5-5445E5F51109}"/>
          </ac:spMkLst>
        </pc:spChg>
        <pc:spChg chg="add mod topLvl">
          <ac:chgData name="Hasindu Gamaarachchi" userId="11ad7e0d-6038-4d2b-91b9-ad1a3efa564a" providerId="ADAL" clId="{9E741D6F-2FC0-40EA-B5DC-7992C6F3304B}" dt="2025-07-02T12:51:35.890" v="554" actId="1076"/>
          <ac:spMkLst>
            <pc:docMk/>
            <pc:sldMk cId="1599519536" sldId="287"/>
            <ac:spMk id="31" creationId="{28B25227-A736-6809-77FC-C5EE408AFB21}"/>
          </ac:spMkLst>
        </pc:spChg>
        <pc:spChg chg="add mod topLvl">
          <ac:chgData name="Hasindu Gamaarachchi" userId="11ad7e0d-6038-4d2b-91b9-ad1a3efa564a" providerId="ADAL" clId="{9E741D6F-2FC0-40EA-B5DC-7992C6F3304B}" dt="2025-07-02T12:51:33.412" v="553" actId="1076"/>
          <ac:spMkLst>
            <pc:docMk/>
            <pc:sldMk cId="1599519536" sldId="287"/>
            <ac:spMk id="32" creationId="{3DF109DA-FB8B-5118-E1AF-C7A34E6A1D4A}"/>
          </ac:spMkLst>
        </pc:spChg>
        <pc:spChg chg="add mod topLvl">
          <ac:chgData name="Hasindu Gamaarachchi" userId="11ad7e0d-6038-4d2b-91b9-ad1a3efa564a" providerId="ADAL" clId="{9E741D6F-2FC0-40EA-B5DC-7992C6F3304B}" dt="2025-07-02T12:43:09.718" v="431" actId="164"/>
          <ac:spMkLst>
            <pc:docMk/>
            <pc:sldMk cId="1599519536" sldId="287"/>
            <ac:spMk id="33" creationId="{C05F5768-0242-1CE4-296F-22DC11A83936}"/>
          </ac:spMkLst>
        </pc:spChg>
        <pc:spChg chg="add mod">
          <ac:chgData name="Hasindu Gamaarachchi" userId="11ad7e0d-6038-4d2b-91b9-ad1a3efa564a" providerId="ADAL" clId="{9E741D6F-2FC0-40EA-B5DC-7992C6F3304B}" dt="2025-07-02T12:43:14.430" v="432" actId="1076"/>
          <ac:spMkLst>
            <pc:docMk/>
            <pc:sldMk cId="1599519536" sldId="287"/>
            <ac:spMk id="34" creationId="{23B24CB0-0DB6-2AA3-EA9A-46A988D1F17B}"/>
          </ac:spMkLst>
        </pc:spChg>
        <pc:spChg chg="add mod">
          <ac:chgData name="Hasindu Gamaarachchi" userId="11ad7e0d-6038-4d2b-91b9-ad1a3efa564a" providerId="ADAL" clId="{9E741D6F-2FC0-40EA-B5DC-7992C6F3304B}" dt="2025-07-02T12:43:14.430" v="432" actId="1076"/>
          <ac:spMkLst>
            <pc:docMk/>
            <pc:sldMk cId="1599519536" sldId="287"/>
            <ac:spMk id="35" creationId="{0D3B7E99-18F4-C460-67D2-665B7D80D1D6}"/>
          </ac:spMkLst>
        </pc:spChg>
        <pc:spChg chg="add mod">
          <ac:chgData name="Hasindu Gamaarachchi" userId="11ad7e0d-6038-4d2b-91b9-ad1a3efa564a" providerId="ADAL" clId="{9E741D6F-2FC0-40EA-B5DC-7992C6F3304B}" dt="2025-07-02T12:43:14.430" v="432" actId="1076"/>
          <ac:spMkLst>
            <pc:docMk/>
            <pc:sldMk cId="1599519536" sldId="287"/>
            <ac:spMk id="36" creationId="{9CECC2D6-BCCE-8852-A4D9-2439817E65F0}"/>
          </ac:spMkLst>
        </pc:spChg>
        <pc:grpChg chg="add mod">
          <ac:chgData name="Hasindu Gamaarachchi" userId="11ad7e0d-6038-4d2b-91b9-ad1a3efa564a" providerId="ADAL" clId="{9E741D6F-2FC0-40EA-B5DC-7992C6F3304B}" dt="2025-07-02T12:43:14.430" v="432" actId="1076"/>
          <ac:grpSpMkLst>
            <pc:docMk/>
            <pc:sldMk cId="1599519536" sldId="287"/>
            <ac:grpSpMk id="37" creationId="{EB671642-8F04-1381-1C80-5966EACB9E10}"/>
          </ac:grpSpMkLst>
        </pc:grpChg>
        <pc:picChg chg="add mod">
          <ac:chgData name="Hasindu Gamaarachchi" userId="11ad7e0d-6038-4d2b-91b9-ad1a3efa564a" providerId="ADAL" clId="{9E741D6F-2FC0-40EA-B5DC-7992C6F3304B}" dt="2025-07-02T12:29:09.894" v="301" actId="1076"/>
          <ac:picMkLst>
            <pc:docMk/>
            <pc:sldMk cId="1599519536" sldId="287"/>
            <ac:picMk id="5" creationId="{909693DE-66A7-0399-0888-88840393F832}"/>
          </ac:picMkLst>
        </pc:picChg>
        <pc:picChg chg="mod">
          <ac:chgData name="Hasindu Gamaarachchi" userId="11ad7e0d-6038-4d2b-91b9-ad1a3efa564a" providerId="ADAL" clId="{9E741D6F-2FC0-40EA-B5DC-7992C6F3304B}" dt="2025-07-02T12:43:14.430" v="432" actId="1076"/>
          <ac:picMkLst>
            <pc:docMk/>
            <pc:sldMk cId="1599519536" sldId="287"/>
            <ac:picMk id="2052" creationId="{ACCAF87A-C56F-F0A9-160C-6D1660309B71}"/>
          </ac:picMkLst>
        </pc:picChg>
        <pc:picChg chg="mod">
          <ac:chgData name="Hasindu Gamaarachchi" userId="11ad7e0d-6038-4d2b-91b9-ad1a3efa564a" providerId="ADAL" clId="{9E741D6F-2FC0-40EA-B5DC-7992C6F3304B}" dt="2025-07-02T12:43:09.718" v="431" actId="164"/>
          <ac:picMkLst>
            <pc:docMk/>
            <pc:sldMk cId="1599519536" sldId="287"/>
            <ac:picMk id="2053" creationId="{E7993AE8-ADAC-B5E0-E28D-1A6BAEFF8497}"/>
          </ac:picMkLst>
        </pc:picChg>
        <pc:cxnChg chg="del mod">
          <ac:chgData name="Hasindu Gamaarachchi" userId="11ad7e0d-6038-4d2b-91b9-ad1a3efa564a" providerId="ADAL" clId="{9E741D6F-2FC0-40EA-B5DC-7992C6F3304B}" dt="2025-07-02T12:41:22.440" v="420" actId="478"/>
          <ac:cxnSpMkLst>
            <pc:docMk/>
            <pc:sldMk cId="1599519536" sldId="287"/>
            <ac:cxnSpMk id="6" creationId="{170EF1CA-5C8B-C698-DC49-6BA7D1D4533F}"/>
          </ac:cxnSpMkLst>
        </pc:cxnChg>
        <pc:cxnChg chg="del mod">
          <ac:chgData name="Hasindu Gamaarachchi" userId="11ad7e0d-6038-4d2b-91b9-ad1a3efa564a" providerId="ADAL" clId="{9E741D6F-2FC0-40EA-B5DC-7992C6F3304B}" dt="2025-07-02T12:41:27.353" v="421" actId="478"/>
          <ac:cxnSpMkLst>
            <pc:docMk/>
            <pc:sldMk cId="1599519536" sldId="287"/>
            <ac:cxnSpMk id="7" creationId="{02E8D9B8-51BE-DB68-066D-1A518D9097E5}"/>
          </ac:cxnSpMkLst>
        </pc:cxnChg>
        <pc:cxnChg chg="del mod">
          <ac:chgData name="Hasindu Gamaarachchi" userId="11ad7e0d-6038-4d2b-91b9-ad1a3efa564a" providerId="ADAL" clId="{9E741D6F-2FC0-40EA-B5DC-7992C6F3304B}" dt="2025-07-02T12:41:30.335" v="422" actId="478"/>
          <ac:cxnSpMkLst>
            <pc:docMk/>
            <pc:sldMk cId="1599519536" sldId="287"/>
            <ac:cxnSpMk id="8" creationId="{C4057BEA-0F61-0526-8D47-3DB0BFDDAE19}"/>
          </ac:cxnSpMkLst>
        </pc:cxnChg>
        <pc:cxnChg chg="del mod">
          <ac:chgData name="Hasindu Gamaarachchi" userId="11ad7e0d-6038-4d2b-91b9-ad1a3efa564a" providerId="ADAL" clId="{9E741D6F-2FC0-40EA-B5DC-7992C6F3304B}" dt="2025-07-02T12:41:32.374" v="423" actId="478"/>
          <ac:cxnSpMkLst>
            <pc:docMk/>
            <pc:sldMk cId="1599519536" sldId="287"/>
            <ac:cxnSpMk id="9" creationId="{DE19C939-5A07-54AB-42FE-236FB451C3F0}"/>
          </ac:cxnSpMkLst>
        </pc:cxnChg>
        <pc:cxnChg chg="mod">
          <ac:chgData name="Hasindu Gamaarachchi" userId="11ad7e0d-6038-4d2b-91b9-ad1a3efa564a" providerId="ADAL" clId="{9E741D6F-2FC0-40EA-B5DC-7992C6F3304B}" dt="2025-07-02T12:43:14.430" v="432" actId="1076"/>
          <ac:cxnSpMkLst>
            <pc:docMk/>
            <pc:sldMk cId="1599519536" sldId="287"/>
            <ac:cxnSpMk id="14" creationId="{5E22D147-B415-E31E-1270-F369D05FC475}"/>
          </ac:cxnSpMkLst>
        </pc:cxnChg>
        <pc:cxnChg chg="mod">
          <ac:chgData name="Hasindu Gamaarachchi" userId="11ad7e0d-6038-4d2b-91b9-ad1a3efa564a" providerId="ADAL" clId="{9E741D6F-2FC0-40EA-B5DC-7992C6F3304B}" dt="2025-07-02T12:30:31.460" v="323" actId="208"/>
          <ac:cxnSpMkLst>
            <pc:docMk/>
            <pc:sldMk cId="1599519536" sldId="287"/>
            <ac:cxnSpMk id="21" creationId="{C8BC4383-D03D-7618-F1BE-8FAB11F6FABC}"/>
          </ac:cxnSpMkLst>
        </pc:cxnChg>
        <pc:cxnChg chg="del mod">
          <ac:chgData name="Hasindu Gamaarachchi" userId="11ad7e0d-6038-4d2b-91b9-ad1a3efa564a" providerId="ADAL" clId="{9E741D6F-2FC0-40EA-B5DC-7992C6F3304B}" dt="2025-07-02T12:41:48.310" v="424" actId="478"/>
          <ac:cxnSpMkLst>
            <pc:docMk/>
            <pc:sldMk cId="1599519536" sldId="287"/>
            <ac:cxnSpMk id="23" creationId="{43DE16FE-DE06-072A-ED4E-13AE9329C05C}"/>
          </ac:cxnSpMkLst>
        </pc:cxnChg>
        <pc:cxnChg chg="del mod">
          <ac:chgData name="Hasindu Gamaarachchi" userId="11ad7e0d-6038-4d2b-91b9-ad1a3efa564a" providerId="ADAL" clId="{9E741D6F-2FC0-40EA-B5DC-7992C6F3304B}" dt="2025-07-02T12:41:50.135" v="425" actId="478"/>
          <ac:cxnSpMkLst>
            <pc:docMk/>
            <pc:sldMk cId="1599519536" sldId="287"/>
            <ac:cxnSpMk id="25" creationId="{21F4A90F-4943-EACE-80E4-C22BC426B1B4}"/>
          </ac:cxnSpMkLst>
        </pc:cxnChg>
        <pc:cxnChg chg="del mod">
          <ac:chgData name="Hasindu Gamaarachchi" userId="11ad7e0d-6038-4d2b-91b9-ad1a3efa564a" providerId="ADAL" clId="{9E741D6F-2FC0-40EA-B5DC-7992C6F3304B}" dt="2025-07-02T12:41:51.791" v="426" actId="478"/>
          <ac:cxnSpMkLst>
            <pc:docMk/>
            <pc:sldMk cId="1599519536" sldId="287"/>
            <ac:cxnSpMk id="27" creationId="{7BEE32D5-A9EA-CBA1-3993-471C4333C926}"/>
          </ac:cxnSpMkLst>
        </pc:cxnChg>
        <pc:cxnChg chg="del mod">
          <ac:chgData name="Hasindu Gamaarachchi" userId="11ad7e0d-6038-4d2b-91b9-ad1a3efa564a" providerId="ADAL" clId="{9E741D6F-2FC0-40EA-B5DC-7992C6F3304B}" dt="2025-07-02T12:41:53.109" v="427" actId="478"/>
          <ac:cxnSpMkLst>
            <pc:docMk/>
            <pc:sldMk cId="1599519536" sldId="287"/>
            <ac:cxnSpMk id="28" creationId="{C4C9C7AB-BF51-8A63-1BF7-660219DE992F}"/>
          </ac:cxnSpMkLst>
        </pc:cxnChg>
        <pc:cxnChg chg="del mod">
          <ac:chgData name="Hasindu Gamaarachchi" userId="11ad7e0d-6038-4d2b-91b9-ad1a3efa564a" providerId="ADAL" clId="{9E741D6F-2FC0-40EA-B5DC-7992C6F3304B}" dt="2025-07-02T12:30:18.809" v="322" actId="478"/>
          <ac:cxnSpMkLst>
            <pc:docMk/>
            <pc:sldMk cId="1599519536" sldId="287"/>
            <ac:cxnSpMk id="29" creationId="{C979C27B-C69F-7B5C-5D08-0B6BD205CEEC}"/>
          </ac:cxnSpMkLst>
        </pc:cxnChg>
        <pc:cxnChg chg="mod">
          <ac:chgData name="Hasindu Gamaarachchi" userId="11ad7e0d-6038-4d2b-91b9-ad1a3efa564a" providerId="ADAL" clId="{9E741D6F-2FC0-40EA-B5DC-7992C6F3304B}" dt="2025-07-02T12:42:01.565" v="429" actId="14100"/>
          <ac:cxnSpMkLst>
            <pc:docMk/>
            <pc:sldMk cId="1599519536" sldId="287"/>
            <ac:cxnSpMk id="30" creationId="{477996D6-FF37-CDE8-FBAA-D3EA96B8E2EC}"/>
          </ac:cxnSpMkLst>
        </pc:cxnChg>
        <pc:cxnChg chg="add mod">
          <ac:chgData name="Hasindu Gamaarachchi" userId="11ad7e0d-6038-4d2b-91b9-ad1a3efa564a" providerId="ADAL" clId="{9E741D6F-2FC0-40EA-B5DC-7992C6F3304B}" dt="2025-07-02T12:39:27.322" v="397" actId="14100"/>
          <ac:cxnSpMkLst>
            <pc:docMk/>
            <pc:sldMk cId="1599519536" sldId="287"/>
            <ac:cxnSpMk id="39" creationId="{405C2F0D-5FE4-B9DF-AB47-3EBA0DE9F2A8}"/>
          </ac:cxnSpMkLst>
        </pc:cxnChg>
        <pc:cxnChg chg="add del mod">
          <ac:chgData name="Hasindu Gamaarachchi" userId="11ad7e0d-6038-4d2b-91b9-ad1a3efa564a" providerId="ADAL" clId="{9E741D6F-2FC0-40EA-B5DC-7992C6F3304B}" dt="2025-07-02T12:39:31.609" v="400" actId="478"/>
          <ac:cxnSpMkLst>
            <pc:docMk/>
            <pc:sldMk cId="1599519536" sldId="287"/>
            <ac:cxnSpMk id="42" creationId="{EB8011C8-DC7B-7827-C658-A8D9666A53FA}"/>
          </ac:cxnSpMkLst>
        </pc:cxnChg>
        <pc:cxnChg chg="add mod">
          <ac:chgData name="Hasindu Gamaarachchi" userId="11ad7e0d-6038-4d2b-91b9-ad1a3efa564a" providerId="ADAL" clId="{9E741D6F-2FC0-40EA-B5DC-7992C6F3304B}" dt="2025-07-02T12:39:42.003" v="403" actId="1076"/>
          <ac:cxnSpMkLst>
            <pc:docMk/>
            <pc:sldMk cId="1599519536" sldId="287"/>
            <ac:cxnSpMk id="43" creationId="{C97F66D2-B466-F1D8-D204-22F16ACDB8A5}"/>
          </ac:cxnSpMkLst>
        </pc:cxnChg>
        <pc:cxnChg chg="add mod">
          <ac:chgData name="Hasindu Gamaarachchi" userId="11ad7e0d-6038-4d2b-91b9-ad1a3efa564a" providerId="ADAL" clId="{9E741D6F-2FC0-40EA-B5DC-7992C6F3304B}" dt="2025-07-02T12:51:43.413" v="557" actId="1076"/>
          <ac:cxnSpMkLst>
            <pc:docMk/>
            <pc:sldMk cId="1599519536" sldId="287"/>
            <ac:cxnSpMk id="45" creationId="{4EAE22A3-706C-6C66-A6CD-B5971570F098}"/>
          </ac:cxnSpMkLst>
        </pc:cxnChg>
        <pc:cxnChg chg="add mod">
          <ac:chgData name="Hasindu Gamaarachchi" userId="11ad7e0d-6038-4d2b-91b9-ad1a3efa564a" providerId="ADAL" clId="{9E741D6F-2FC0-40EA-B5DC-7992C6F3304B}" dt="2025-07-02T12:39:54.939" v="407"/>
          <ac:cxnSpMkLst>
            <pc:docMk/>
            <pc:sldMk cId="1599519536" sldId="287"/>
            <ac:cxnSpMk id="46" creationId="{1B3720CD-B9A2-B12C-29E4-9EFECF367040}"/>
          </ac:cxnSpMkLst>
        </pc:cxnChg>
        <pc:cxnChg chg="add mod">
          <ac:chgData name="Hasindu Gamaarachchi" userId="11ad7e0d-6038-4d2b-91b9-ad1a3efa564a" providerId="ADAL" clId="{9E741D6F-2FC0-40EA-B5DC-7992C6F3304B}" dt="2025-07-02T12:39:56.183" v="408"/>
          <ac:cxnSpMkLst>
            <pc:docMk/>
            <pc:sldMk cId="1599519536" sldId="287"/>
            <ac:cxnSpMk id="47" creationId="{9961A09D-606C-64B9-B94B-E2B0194BD990}"/>
          </ac:cxnSpMkLst>
        </pc:cxnChg>
        <pc:cxnChg chg="add mod">
          <ac:chgData name="Hasindu Gamaarachchi" userId="11ad7e0d-6038-4d2b-91b9-ad1a3efa564a" providerId="ADAL" clId="{9E741D6F-2FC0-40EA-B5DC-7992C6F3304B}" dt="2025-07-02T12:51:40.179" v="556" actId="1076"/>
          <ac:cxnSpMkLst>
            <pc:docMk/>
            <pc:sldMk cId="1599519536" sldId="287"/>
            <ac:cxnSpMk id="48" creationId="{B0D08AB7-395A-C82F-31DB-6DF6901B71B3}"/>
          </ac:cxnSpMkLst>
        </pc:cxnChg>
      </pc:sldChg>
      <pc:sldChg chg="addSp modSp new del mod ord">
        <pc:chgData name="Hasindu Gamaarachchi" userId="11ad7e0d-6038-4d2b-91b9-ad1a3efa564a" providerId="ADAL" clId="{9E741D6F-2FC0-40EA-B5DC-7992C6F3304B}" dt="2025-07-02T09:45:51.294" v="197" actId="47"/>
        <pc:sldMkLst>
          <pc:docMk/>
          <pc:sldMk cId="2034851962" sldId="287"/>
        </pc:sldMkLst>
        <pc:spChg chg="mod">
          <ac:chgData name="Hasindu Gamaarachchi" userId="11ad7e0d-6038-4d2b-91b9-ad1a3efa564a" providerId="ADAL" clId="{9E741D6F-2FC0-40EA-B5DC-7992C6F3304B}" dt="2025-07-02T09:42:52.285" v="151"/>
          <ac:spMkLst>
            <pc:docMk/>
            <pc:sldMk cId="2034851962" sldId="287"/>
            <ac:spMk id="2" creationId="{DD9AE3EB-9734-B543-AF9D-14770D9F7918}"/>
          </ac:spMkLst>
        </pc:spChg>
        <pc:spChg chg="mod">
          <ac:chgData name="Hasindu Gamaarachchi" userId="11ad7e0d-6038-4d2b-91b9-ad1a3efa564a" providerId="ADAL" clId="{9E741D6F-2FC0-40EA-B5DC-7992C6F3304B}" dt="2025-07-02T09:45:43.978" v="194" actId="21"/>
          <ac:spMkLst>
            <pc:docMk/>
            <pc:sldMk cId="2034851962" sldId="287"/>
            <ac:spMk id="3" creationId="{FDDE3F1A-A4AC-24DB-E740-AA03F65D7704}"/>
          </ac:spMkLst>
        </pc:spChg>
        <pc:picChg chg="add mod">
          <ac:chgData name="Hasindu Gamaarachchi" userId="11ad7e0d-6038-4d2b-91b9-ad1a3efa564a" providerId="ADAL" clId="{9E741D6F-2FC0-40EA-B5DC-7992C6F3304B}" dt="2025-07-02T09:42:57.299" v="153" actId="1076"/>
          <ac:picMkLst>
            <pc:docMk/>
            <pc:sldMk cId="2034851962" sldId="287"/>
            <ac:picMk id="5" creationId="{521A62BA-946A-800A-CFD8-67BF00D809CB}"/>
          </ac:picMkLst>
        </pc:picChg>
      </pc:sldChg>
      <pc:sldChg chg="addSp delSp modSp new mod ord">
        <pc:chgData name="Hasindu Gamaarachchi" userId="11ad7e0d-6038-4d2b-91b9-ad1a3efa564a" providerId="ADAL" clId="{9E741D6F-2FC0-40EA-B5DC-7992C6F3304B}" dt="2025-07-02T13:09:03.125" v="849"/>
        <pc:sldMkLst>
          <pc:docMk/>
          <pc:sldMk cId="2317281626" sldId="288"/>
        </pc:sldMkLst>
        <pc:spChg chg="mod">
          <ac:chgData name="Hasindu Gamaarachchi" userId="11ad7e0d-6038-4d2b-91b9-ad1a3efa564a" providerId="ADAL" clId="{9E741D6F-2FC0-40EA-B5DC-7992C6F3304B}" dt="2025-07-02T13:08:55.548" v="847" actId="20577"/>
          <ac:spMkLst>
            <pc:docMk/>
            <pc:sldMk cId="2317281626" sldId="288"/>
            <ac:spMk id="2" creationId="{56739726-E957-99A1-C800-F788DD829059}"/>
          </ac:spMkLst>
        </pc:spChg>
        <pc:spChg chg="del">
          <ac:chgData name="Hasindu Gamaarachchi" userId="11ad7e0d-6038-4d2b-91b9-ad1a3efa564a" providerId="ADAL" clId="{9E741D6F-2FC0-40EA-B5DC-7992C6F3304B}" dt="2025-07-02T13:08:15.259" v="830" actId="478"/>
          <ac:spMkLst>
            <pc:docMk/>
            <pc:sldMk cId="2317281626" sldId="288"/>
            <ac:spMk id="3" creationId="{BCE47E6E-11AD-D30E-4782-634BE967EAAF}"/>
          </ac:spMkLst>
        </pc:spChg>
        <pc:spChg chg="add mod">
          <ac:chgData name="Hasindu Gamaarachchi" userId="11ad7e0d-6038-4d2b-91b9-ad1a3efa564a" providerId="ADAL" clId="{9E741D6F-2FC0-40EA-B5DC-7992C6F3304B}" dt="2025-07-02T13:08:02.235" v="829" actId="1076"/>
          <ac:spMkLst>
            <pc:docMk/>
            <pc:sldMk cId="2317281626" sldId="288"/>
            <ac:spMk id="6" creationId="{C4366F01-2F2C-B6F1-1624-DC66A30901F1}"/>
          </ac:spMkLst>
        </pc:spChg>
        <pc:picChg chg="add mod">
          <ac:chgData name="Hasindu Gamaarachchi" userId="11ad7e0d-6038-4d2b-91b9-ad1a3efa564a" providerId="ADAL" clId="{9E741D6F-2FC0-40EA-B5DC-7992C6F3304B}" dt="2025-07-02T13:07:57.873" v="828" actId="1076"/>
          <ac:picMkLst>
            <pc:docMk/>
            <pc:sldMk cId="2317281626" sldId="288"/>
            <ac:picMk id="5" creationId="{B0FDBE06-4E50-E31C-AC15-32A6D6E18E6B}"/>
          </ac:picMkLst>
        </pc:picChg>
      </pc:sldChg>
      <pc:sldChg chg="addSp delSp modSp add mod ord">
        <pc:chgData name="Hasindu Gamaarachchi" userId="11ad7e0d-6038-4d2b-91b9-ad1a3efa564a" providerId="ADAL" clId="{9E741D6F-2FC0-40EA-B5DC-7992C6F3304B}" dt="2025-07-02T13:09:31.279" v="860" actId="1076"/>
        <pc:sldMkLst>
          <pc:docMk/>
          <pc:sldMk cId="2624738419" sldId="289"/>
        </pc:sldMkLst>
        <pc:spChg chg="mod">
          <ac:chgData name="Hasindu Gamaarachchi" userId="11ad7e0d-6038-4d2b-91b9-ad1a3efa564a" providerId="ADAL" clId="{9E741D6F-2FC0-40EA-B5DC-7992C6F3304B}" dt="2025-07-02T13:09:19.034" v="856" actId="20577"/>
          <ac:spMkLst>
            <pc:docMk/>
            <pc:sldMk cId="2624738419" sldId="289"/>
            <ac:spMk id="2" creationId="{F7836C3F-402D-BA72-BC9D-89DB6DBCDB7D}"/>
          </ac:spMkLst>
        </pc:spChg>
        <pc:spChg chg="del">
          <ac:chgData name="Hasindu Gamaarachchi" userId="11ad7e0d-6038-4d2b-91b9-ad1a3efa564a" providerId="ADAL" clId="{9E741D6F-2FC0-40EA-B5DC-7992C6F3304B}" dt="2025-07-02T13:09:21.149" v="858" actId="478"/>
          <ac:spMkLst>
            <pc:docMk/>
            <pc:sldMk cId="2624738419" sldId="289"/>
            <ac:spMk id="6" creationId="{606D8309-902C-38E3-E149-CB3CA5E6D7C3}"/>
          </ac:spMkLst>
        </pc:spChg>
        <pc:picChg chg="add mod">
          <ac:chgData name="Hasindu Gamaarachchi" userId="11ad7e0d-6038-4d2b-91b9-ad1a3efa564a" providerId="ADAL" clId="{9E741D6F-2FC0-40EA-B5DC-7992C6F3304B}" dt="2025-07-02T13:09:31.279" v="860" actId="1076"/>
          <ac:picMkLst>
            <pc:docMk/>
            <pc:sldMk cId="2624738419" sldId="289"/>
            <ac:picMk id="3" creationId="{0CED7683-BF94-42F4-BCB9-DB7EF22FCCBD}"/>
          </ac:picMkLst>
        </pc:picChg>
        <pc:picChg chg="del">
          <ac:chgData name="Hasindu Gamaarachchi" userId="11ad7e0d-6038-4d2b-91b9-ad1a3efa564a" providerId="ADAL" clId="{9E741D6F-2FC0-40EA-B5DC-7992C6F3304B}" dt="2025-07-02T13:09:20.112" v="857" actId="478"/>
          <ac:picMkLst>
            <pc:docMk/>
            <pc:sldMk cId="2624738419" sldId="289"/>
            <ac:picMk id="5" creationId="{A622CF7F-B967-8B6B-D27F-ABDC7E0F8B9A}"/>
          </ac:picMkLst>
        </pc:picChg>
      </pc:sldChg>
      <pc:sldChg chg="addSp delSp modSp add mod ord">
        <pc:chgData name="Hasindu Gamaarachchi" userId="11ad7e0d-6038-4d2b-91b9-ad1a3efa564a" providerId="ADAL" clId="{9E741D6F-2FC0-40EA-B5DC-7992C6F3304B}" dt="2025-07-02T13:09:59.352" v="870" actId="1076"/>
        <pc:sldMkLst>
          <pc:docMk/>
          <pc:sldMk cId="704780168" sldId="290"/>
        </pc:sldMkLst>
        <pc:spChg chg="mod">
          <ac:chgData name="Hasindu Gamaarachchi" userId="11ad7e0d-6038-4d2b-91b9-ad1a3efa564a" providerId="ADAL" clId="{9E741D6F-2FC0-40EA-B5DC-7992C6F3304B}" dt="2025-07-02T13:09:43.662" v="867" actId="20577"/>
          <ac:spMkLst>
            <pc:docMk/>
            <pc:sldMk cId="704780168" sldId="290"/>
            <ac:spMk id="2" creationId="{D6828DE7-6B02-2289-E9AA-A94D3C5C31B8}"/>
          </ac:spMkLst>
        </pc:spChg>
        <pc:picChg chg="del">
          <ac:chgData name="Hasindu Gamaarachchi" userId="11ad7e0d-6038-4d2b-91b9-ad1a3efa564a" providerId="ADAL" clId="{9E741D6F-2FC0-40EA-B5DC-7992C6F3304B}" dt="2025-07-02T13:09:55.068" v="868" actId="478"/>
          <ac:picMkLst>
            <pc:docMk/>
            <pc:sldMk cId="704780168" sldId="290"/>
            <ac:picMk id="3" creationId="{2CA03984-D9BD-07C5-A000-D1EDD802A92B}"/>
          </ac:picMkLst>
        </pc:picChg>
        <pc:picChg chg="add mod">
          <ac:chgData name="Hasindu Gamaarachchi" userId="11ad7e0d-6038-4d2b-91b9-ad1a3efa564a" providerId="ADAL" clId="{9E741D6F-2FC0-40EA-B5DC-7992C6F3304B}" dt="2025-07-02T13:09:59.352" v="870" actId="1076"/>
          <ac:picMkLst>
            <pc:docMk/>
            <pc:sldMk cId="704780168" sldId="290"/>
            <ac:picMk id="5" creationId="{37D262F5-8D93-70B8-3949-73C62330F57A}"/>
          </ac:picMkLst>
        </pc:picChg>
      </pc:sldChg>
      <pc:sldChg chg="modSp new mod">
        <pc:chgData name="Hasindu Gamaarachchi" userId="11ad7e0d-6038-4d2b-91b9-ad1a3efa564a" providerId="ADAL" clId="{9E741D6F-2FC0-40EA-B5DC-7992C6F3304B}" dt="2025-07-02T13:52:33.203" v="976" actId="20577"/>
        <pc:sldMkLst>
          <pc:docMk/>
          <pc:sldMk cId="2839548661" sldId="291"/>
        </pc:sldMkLst>
        <pc:spChg chg="mod">
          <ac:chgData name="Hasindu Gamaarachchi" userId="11ad7e0d-6038-4d2b-91b9-ad1a3efa564a" providerId="ADAL" clId="{9E741D6F-2FC0-40EA-B5DC-7992C6F3304B}" dt="2025-07-02T13:52:33.203" v="976" actId="20577"/>
          <ac:spMkLst>
            <pc:docMk/>
            <pc:sldMk cId="2839548661" sldId="291"/>
            <ac:spMk id="2" creationId="{E9C7C577-CC8C-414E-A2E7-5043B271C4C8}"/>
          </ac:spMkLst>
        </pc:spChg>
        <pc:spChg chg="mod">
          <ac:chgData name="Hasindu Gamaarachchi" userId="11ad7e0d-6038-4d2b-91b9-ad1a3efa564a" providerId="ADAL" clId="{9E741D6F-2FC0-40EA-B5DC-7992C6F3304B}" dt="2025-07-02T13:52:14.267" v="971" actId="313"/>
          <ac:spMkLst>
            <pc:docMk/>
            <pc:sldMk cId="2839548661" sldId="291"/>
            <ac:spMk id="3" creationId="{98F3DB18-97AB-040A-31D0-3DF943707C19}"/>
          </ac:spMkLst>
        </pc:spChg>
      </pc:sldChg>
      <pc:sldChg chg="modSp add del mod ord">
        <pc:chgData name="Hasindu Gamaarachchi" userId="11ad7e0d-6038-4d2b-91b9-ad1a3efa564a" providerId="ADAL" clId="{9E741D6F-2FC0-40EA-B5DC-7992C6F3304B}" dt="2025-07-02T13:20:36.824" v="878" actId="47"/>
        <pc:sldMkLst>
          <pc:docMk/>
          <pc:sldMk cId="3375648194" sldId="291"/>
        </pc:sldMkLst>
        <pc:spChg chg="mod">
          <ac:chgData name="Hasindu Gamaarachchi" userId="11ad7e0d-6038-4d2b-91b9-ad1a3efa564a" providerId="ADAL" clId="{9E741D6F-2FC0-40EA-B5DC-7992C6F3304B}" dt="2025-07-02T13:15:45.714" v="875" actId="1076"/>
          <ac:spMkLst>
            <pc:docMk/>
            <pc:sldMk cId="3375648194" sldId="291"/>
            <ac:spMk id="8" creationId="{FD79756B-5899-9734-9550-B154FFD5018E}"/>
          </ac:spMkLst>
        </pc:spChg>
      </pc:sldChg>
      <pc:sldChg chg="modSp add mod ord">
        <pc:chgData name="Hasindu Gamaarachchi" userId="11ad7e0d-6038-4d2b-91b9-ad1a3efa564a" providerId="ADAL" clId="{9E741D6F-2FC0-40EA-B5DC-7992C6F3304B}" dt="2025-07-02T13:52:30.788" v="975" actId="20577"/>
        <pc:sldMkLst>
          <pc:docMk/>
          <pc:sldMk cId="1871929518" sldId="292"/>
        </pc:sldMkLst>
        <pc:spChg chg="mod">
          <ac:chgData name="Hasindu Gamaarachchi" userId="11ad7e0d-6038-4d2b-91b9-ad1a3efa564a" providerId="ADAL" clId="{9E741D6F-2FC0-40EA-B5DC-7992C6F3304B}" dt="2025-07-02T13:52:30.788" v="975" actId="20577"/>
          <ac:spMkLst>
            <pc:docMk/>
            <pc:sldMk cId="1871929518" sldId="292"/>
            <ac:spMk id="2" creationId="{DEDAF417-3AD0-1001-B81A-665632012E2B}"/>
          </ac:spMkLst>
        </pc:spChg>
      </pc:sldChg>
      <pc:sldChg chg="del">
        <pc:chgData name="Hasindu Gamaarachchi" userId="11ad7e0d-6038-4d2b-91b9-ad1a3efa564a" providerId="ADAL" clId="{9E741D6F-2FC0-40EA-B5DC-7992C6F3304B}" dt="2025-07-02T09:23:13.545" v="14" actId="47"/>
        <pc:sldMkLst>
          <pc:docMk/>
          <pc:sldMk cId="1230673309" sldId="293"/>
        </pc:sldMkLst>
      </pc:sldChg>
      <pc:sldChg chg="modSp add mod ord">
        <pc:chgData name="Hasindu Gamaarachchi" userId="11ad7e0d-6038-4d2b-91b9-ad1a3efa564a" providerId="ADAL" clId="{9E741D6F-2FC0-40EA-B5DC-7992C6F3304B}" dt="2025-07-02T13:52:51.187" v="983" actId="20577"/>
        <pc:sldMkLst>
          <pc:docMk/>
          <pc:sldMk cId="3504559342" sldId="293"/>
        </pc:sldMkLst>
        <pc:spChg chg="mod">
          <ac:chgData name="Hasindu Gamaarachchi" userId="11ad7e0d-6038-4d2b-91b9-ad1a3efa564a" providerId="ADAL" clId="{9E741D6F-2FC0-40EA-B5DC-7992C6F3304B}" dt="2025-07-02T13:52:51.187" v="983" actId="20577"/>
          <ac:spMkLst>
            <pc:docMk/>
            <pc:sldMk cId="3504559342" sldId="293"/>
            <ac:spMk id="3" creationId="{02AD8BF8-8572-B63B-1BCE-FDD7AC756F55}"/>
          </ac:spMkLst>
        </pc:spChg>
      </pc:sldChg>
      <pc:sldChg chg="del">
        <pc:chgData name="Hasindu Gamaarachchi" userId="11ad7e0d-6038-4d2b-91b9-ad1a3efa564a" providerId="ADAL" clId="{9E741D6F-2FC0-40EA-B5DC-7992C6F3304B}" dt="2025-07-02T09:23:13.545" v="14" actId="47"/>
        <pc:sldMkLst>
          <pc:docMk/>
          <pc:sldMk cId="516926948" sldId="311"/>
        </pc:sldMkLst>
      </pc:sldChg>
      <pc:sldChg chg="del">
        <pc:chgData name="Hasindu Gamaarachchi" userId="11ad7e0d-6038-4d2b-91b9-ad1a3efa564a" providerId="ADAL" clId="{9E741D6F-2FC0-40EA-B5DC-7992C6F3304B}" dt="2025-07-02T09:23:13.545" v="14" actId="47"/>
        <pc:sldMkLst>
          <pc:docMk/>
          <pc:sldMk cId="583893489" sldId="313"/>
        </pc:sldMkLst>
      </pc:sldChg>
      <pc:sldChg chg="del">
        <pc:chgData name="Hasindu Gamaarachchi" userId="11ad7e0d-6038-4d2b-91b9-ad1a3efa564a" providerId="ADAL" clId="{9E741D6F-2FC0-40EA-B5DC-7992C6F3304B}" dt="2025-07-02T09:23:13.545" v="14" actId="47"/>
        <pc:sldMkLst>
          <pc:docMk/>
          <pc:sldMk cId="2066005274" sldId="349"/>
        </pc:sldMkLst>
      </pc:sldChg>
      <pc:sldChg chg="del">
        <pc:chgData name="Hasindu Gamaarachchi" userId="11ad7e0d-6038-4d2b-91b9-ad1a3efa564a" providerId="ADAL" clId="{9E741D6F-2FC0-40EA-B5DC-7992C6F3304B}" dt="2025-07-02T09:23:13.545" v="14" actId="47"/>
        <pc:sldMkLst>
          <pc:docMk/>
          <pc:sldMk cId="1987393700" sldId="398"/>
        </pc:sldMkLst>
      </pc:sldChg>
      <pc:sldChg chg="del">
        <pc:chgData name="Hasindu Gamaarachchi" userId="11ad7e0d-6038-4d2b-91b9-ad1a3efa564a" providerId="ADAL" clId="{9E741D6F-2FC0-40EA-B5DC-7992C6F3304B}" dt="2025-07-02T09:23:13.545" v="14" actId="47"/>
        <pc:sldMkLst>
          <pc:docMk/>
          <pc:sldMk cId="371806185" sldId="408"/>
        </pc:sldMkLst>
      </pc:sldChg>
      <pc:sldChg chg="del">
        <pc:chgData name="Hasindu Gamaarachchi" userId="11ad7e0d-6038-4d2b-91b9-ad1a3efa564a" providerId="ADAL" clId="{9E741D6F-2FC0-40EA-B5DC-7992C6F3304B}" dt="2025-07-02T09:23:00.599" v="13" actId="47"/>
        <pc:sldMkLst>
          <pc:docMk/>
          <pc:sldMk cId="4151033300" sldId="411"/>
        </pc:sldMkLst>
      </pc:sldChg>
      <pc:sldChg chg="del">
        <pc:chgData name="Hasindu Gamaarachchi" userId="11ad7e0d-6038-4d2b-91b9-ad1a3efa564a" providerId="ADAL" clId="{9E741D6F-2FC0-40EA-B5DC-7992C6F3304B}" dt="2025-07-02T09:23:13.545" v="14" actId="47"/>
        <pc:sldMkLst>
          <pc:docMk/>
          <pc:sldMk cId="3296823230" sldId="412"/>
        </pc:sldMkLst>
      </pc:sldChg>
      <pc:sldChg chg="addSp delSp del mod ord addAnim delAnim">
        <pc:chgData name="Hasindu Gamaarachchi" userId="11ad7e0d-6038-4d2b-91b9-ad1a3efa564a" providerId="ADAL" clId="{9E741D6F-2FC0-40EA-B5DC-7992C6F3304B}" dt="2025-07-02T09:31:42.410" v="32" actId="47"/>
        <pc:sldMkLst>
          <pc:docMk/>
          <pc:sldMk cId="2664520987" sldId="413"/>
        </pc:sldMkLst>
        <pc:spChg chg="add del">
          <ac:chgData name="Hasindu Gamaarachchi" userId="11ad7e0d-6038-4d2b-91b9-ad1a3efa564a" providerId="ADAL" clId="{9E741D6F-2FC0-40EA-B5DC-7992C6F3304B}" dt="2025-07-02T09:31:15.035" v="20" actId="478"/>
          <ac:spMkLst>
            <pc:docMk/>
            <pc:sldMk cId="2664520987" sldId="413"/>
            <ac:spMk id="4" creationId="{618E6951-35A3-85C4-E2CC-B8CD4AE91099}"/>
          </ac:spMkLst>
        </pc:spChg>
        <pc:spChg chg="add del">
          <ac:chgData name="Hasindu Gamaarachchi" userId="11ad7e0d-6038-4d2b-91b9-ad1a3efa564a" providerId="ADAL" clId="{9E741D6F-2FC0-40EA-B5DC-7992C6F3304B}" dt="2025-07-02T09:31:18.307" v="21" actId="478"/>
          <ac:spMkLst>
            <pc:docMk/>
            <pc:sldMk cId="2664520987" sldId="413"/>
            <ac:spMk id="21" creationId="{3E55F208-B1AE-F433-0A49-3CCC49DC2507}"/>
          </ac:spMkLst>
        </pc:spChg>
        <pc:spChg chg="add del">
          <ac:chgData name="Hasindu Gamaarachchi" userId="11ad7e0d-6038-4d2b-91b9-ad1a3efa564a" providerId="ADAL" clId="{9E741D6F-2FC0-40EA-B5DC-7992C6F3304B}" dt="2025-07-02T09:31:18.307" v="21" actId="478"/>
          <ac:spMkLst>
            <pc:docMk/>
            <pc:sldMk cId="2664520987" sldId="413"/>
            <ac:spMk id="22" creationId="{ACCB068F-5464-B9AD-CDAD-A8CB6D7FE2BF}"/>
          </ac:spMkLst>
        </pc:spChg>
        <pc:spChg chg="add del">
          <ac:chgData name="Hasindu Gamaarachchi" userId="11ad7e0d-6038-4d2b-91b9-ad1a3efa564a" providerId="ADAL" clId="{9E741D6F-2FC0-40EA-B5DC-7992C6F3304B}" dt="2025-07-02T09:31:18.307" v="21" actId="478"/>
          <ac:spMkLst>
            <pc:docMk/>
            <pc:sldMk cId="2664520987" sldId="413"/>
            <ac:spMk id="52" creationId="{AC2A4E96-84FD-2333-78A6-78C84D6BB286}"/>
          </ac:spMkLst>
        </pc:spChg>
        <pc:spChg chg="add del">
          <ac:chgData name="Hasindu Gamaarachchi" userId="11ad7e0d-6038-4d2b-91b9-ad1a3efa564a" providerId="ADAL" clId="{9E741D6F-2FC0-40EA-B5DC-7992C6F3304B}" dt="2025-07-02T09:31:18.307" v="21" actId="478"/>
          <ac:spMkLst>
            <pc:docMk/>
            <pc:sldMk cId="2664520987" sldId="413"/>
            <ac:spMk id="53" creationId="{C3096036-6B18-735E-AD44-19493EEC7A33}"/>
          </ac:spMkLst>
        </pc:spChg>
        <pc:spChg chg="add del">
          <ac:chgData name="Hasindu Gamaarachchi" userId="11ad7e0d-6038-4d2b-91b9-ad1a3efa564a" providerId="ADAL" clId="{9E741D6F-2FC0-40EA-B5DC-7992C6F3304B}" dt="2025-07-02T09:31:18.307" v="21" actId="478"/>
          <ac:spMkLst>
            <pc:docMk/>
            <pc:sldMk cId="2664520987" sldId="413"/>
            <ac:spMk id="54" creationId="{4A3AFD5B-DD02-2BCD-3DE2-5E4EE7D46DA8}"/>
          </ac:spMkLst>
        </pc:spChg>
        <pc:spChg chg="add del">
          <ac:chgData name="Hasindu Gamaarachchi" userId="11ad7e0d-6038-4d2b-91b9-ad1a3efa564a" providerId="ADAL" clId="{9E741D6F-2FC0-40EA-B5DC-7992C6F3304B}" dt="2025-07-02T09:31:18.307" v="21" actId="478"/>
          <ac:spMkLst>
            <pc:docMk/>
            <pc:sldMk cId="2664520987" sldId="413"/>
            <ac:spMk id="55" creationId="{DD3CD167-551C-5BC5-2C9A-9CF8CB6BDE3A}"/>
          </ac:spMkLst>
        </pc:spChg>
        <pc:spChg chg="add del">
          <ac:chgData name="Hasindu Gamaarachchi" userId="11ad7e0d-6038-4d2b-91b9-ad1a3efa564a" providerId="ADAL" clId="{9E741D6F-2FC0-40EA-B5DC-7992C6F3304B}" dt="2025-07-02T09:31:20.228" v="23" actId="478"/>
          <ac:spMkLst>
            <pc:docMk/>
            <pc:sldMk cId="2664520987" sldId="413"/>
            <ac:spMk id="58" creationId="{71A34A2C-1C7F-AFF7-8DF8-36B241EB45FE}"/>
          </ac:spMkLst>
        </pc:spChg>
        <pc:spChg chg="add del">
          <ac:chgData name="Hasindu Gamaarachchi" userId="11ad7e0d-6038-4d2b-91b9-ad1a3efa564a" providerId="ADAL" clId="{9E741D6F-2FC0-40EA-B5DC-7992C6F3304B}" dt="2025-07-02T09:31:19.251" v="22" actId="478"/>
          <ac:spMkLst>
            <pc:docMk/>
            <pc:sldMk cId="2664520987" sldId="413"/>
            <ac:spMk id="59" creationId="{572ECEFA-2991-1BF5-68B9-B4EEA581F87F}"/>
          </ac:spMkLst>
        </pc:spChg>
        <pc:spChg chg="del">
          <ac:chgData name="Hasindu Gamaarachchi" userId="11ad7e0d-6038-4d2b-91b9-ad1a3efa564a" providerId="ADAL" clId="{9E741D6F-2FC0-40EA-B5DC-7992C6F3304B}" dt="2025-07-02T09:31:39.780" v="30" actId="21"/>
          <ac:spMkLst>
            <pc:docMk/>
            <pc:sldMk cId="2664520987" sldId="413"/>
            <ac:spMk id="60" creationId="{B7D49BCD-E836-E282-F259-91CB57FAD0D0}"/>
          </ac:spMkLst>
        </pc:spChg>
        <pc:spChg chg="add del">
          <ac:chgData name="Hasindu Gamaarachchi" userId="11ad7e0d-6038-4d2b-91b9-ad1a3efa564a" providerId="ADAL" clId="{9E741D6F-2FC0-40EA-B5DC-7992C6F3304B}" dt="2025-07-02T09:31:20.228" v="23" actId="478"/>
          <ac:spMkLst>
            <pc:docMk/>
            <pc:sldMk cId="2664520987" sldId="413"/>
            <ac:spMk id="63" creationId="{E82E79D1-6FA7-46DE-51AD-4DC20F90EAA5}"/>
          </ac:spMkLst>
        </pc:spChg>
        <pc:grpChg chg="del">
          <ac:chgData name="Hasindu Gamaarachchi" userId="11ad7e0d-6038-4d2b-91b9-ad1a3efa564a" providerId="ADAL" clId="{9E741D6F-2FC0-40EA-B5DC-7992C6F3304B}" dt="2025-07-02T09:31:18.307" v="21" actId="478"/>
          <ac:grpSpMkLst>
            <pc:docMk/>
            <pc:sldMk cId="2664520987" sldId="413"/>
            <ac:grpSpMk id="5" creationId="{D9BC83D0-3C98-7645-F01B-EE56C8C53AE9}"/>
          </ac:grpSpMkLst>
        </pc:grpChg>
        <pc:grpChg chg="del">
          <ac:chgData name="Hasindu Gamaarachchi" userId="11ad7e0d-6038-4d2b-91b9-ad1a3efa564a" providerId="ADAL" clId="{9E741D6F-2FC0-40EA-B5DC-7992C6F3304B}" dt="2025-07-02T09:31:18.307" v="21" actId="478"/>
          <ac:grpSpMkLst>
            <pc:docMk/>
            <pc:sldMk cId="2664520987" sldId="413"/>
            <ac:grpSpMk id="25" creationId="{2BF4765E-6205-44D0-7DE9-46CC9F7A47A9}"/>
          </ac:grpSpMkLst>
        </pc:grpChg>
        <pc:grpChg chg="del">
          <ac:chgData name="Hasindu Gamaarachchi" userId="11ad7e0d-6038-4d2b-91b9-ad1a3efa564a" providerId="ADAL" clId="{9E741D6F-2FC0-40EA-B5DC-7992C6F3304B}" dt="2025-07-02T09:31:18.307" v="21" actId="478"/>
          <ac:grpSpMkLst>
            <pc:docMk/>
            <pc:sldMk cId="2664520987" sldId="413"/>
            <ac:grpSpMk id="35" creationId="{EC843A39-AF52-9CC2-0D76-99A34983F26F}"/>
          </ac:grpSpMkLst>
        </pc:grpChg>
        <pc:grpChg chg="del">
          <ac:chgData name="Hasindu Gamaarachchi" userId="11ad7e0d-6038-4d2b-91b9-ad1a3efa564a" providerId="ADAL" clId="{9E741D6F-2FC0-40EA-B5DC-7992C6F3304B}" dt="2025-07-02T09:31:18.307" v="21" actId="478"/>
          <ac:grpSpMkLst>
            <pc:docMk/>
            <pc:sldMk cId="2664520987" sldId="413"/>
            <ac:grpSpMk id="42" creationId="{79FAEDB7-3743-2216-491B-60B832D47AFC}"/>
          </ac:grpSpMkLst>
        </pc:grpChg>
      </pc:sldChg>
      <pc:sldChg chg="new del">
        <pc:chgData name="Hasindu Gamaarachchi" userId="11ad7e0d-6038-4d2b-91b9-ad1a3efa564a" providerId="ADAL" clId="{9E741D6F-2FC0-40EA-B5DC-7992C6F3304B}" dt="2025-07-02T09:31:49.903" v="34" actId="47"/>
        <pc:sldMkLst>
          <pc:docMk/>
          <pc:sldMk cId="243493714" sldId="414"/>
        </pc:sldMkLst>
      </pc:sldChg>
      <pc:sldChg chg="del">
        <pc:chgData name="Hasindu Gamaarachchi" userId="11ad7e0d-6038-4d2b-91b9-ad1a3efa564a" providerId="ADAL" clId="{9E741D6F-2FC0-40EA-B5DC-7992C6F3304B}" dt="2025-07-02T09:23:13.545" v="14" actId="47"/>
        <pc:sldMkLst>
          <pc:docMk/>
          <pc:sldMk cId="3350416776" sldId="415"/>
        </pc:sldMkLst>
      </pc:sldChg>
      <pc:sldChg chg="del">
        <pc:chgData name="Hasindu Gamaarachchi" userId="11ad7e0d-6038-4d2b-91b9-ad1a3efa564a" providerId="ADAL" clId="{9E741D6F-2FC0-40EA-B5DC-7992C6F3304B}" dt="2025-07-02T09:23:13.545" v="14" actId="47"/>
        <pc:sldMkLst>
          <pc:docMk/>
          <pc:sldMk cId="2649531940" sldId="416"/>
        </pc:sldMkLst>
      </pc:sldChg>
      <pc:sldChg chg="del">
        <pc:chgData name="Hasindu Gamaarachchi" userId="11ad7e0d-6038-4d2b-91b9-ad1a3efa564a" providerId="ADAL" clId="{9E741D6F-2FC0-40EA-B5DC-7992C6F3304B}" dt="2025-07-02T09:23:13.545" v="14" actId="47"/>
        <pc:sldMkLst>
          <pc:docMk/>
          <pc:sldMk cId="864557086" sldId="417"/>
        </pc:sldMkLst>
      </pc:sldChg>
      <pc:sldChg chg="del">
        <pc:chgData name="Hasindu Gamaarachchi" userId="11ad7e0d-6038-4d2b-91b9-ad1a3efa564a" providerId="ADAL" clId="{9E741D6F-2FC0-40EA-B5DC-7992C6F3304B}" dt="2025-07-02T09:23:13.545" v="14" actId="47"/>
        <pc:sldMkLst>
          <pc:docMk/>
          <pc:sldMk cId="3755069521" sldId="419"/>
        </pc:sldMkLst>
      </pc:sldChg>
      <pc:sldChg chg="del">
        <pc:chgData name="Hasindu Gamaarachchi" userId="11ad7e0d-6038-4d2b-91b9-ad1a3efa564a" providerId="ADAL" clId="{9E741D6F-2FC0-40EA-B5DC-7992C6F3304B}" dt="2025-07-02T09:23:13.545" v="14" actId="47"/>
        <pc:sldMkLst>
          <pc:docMk/>
          <pc:sldMk cId="4245669941" sldId="421"/>
        </pc:sldMkLst>
      </pc:sldChg>
      <pc:sldChg chg="del">
        <pc:chgData name="Hasindu Gamaarachchi" userId="11ad7e0d-6038-4d2b-91b9-ad1a3efa564a" providerId="ADAL" clId="{9E741D6F-2FC0-40EA-B5DC-7992C6F3304B}" dt="2025-07-02T09:23:13.545" v="14" actId="47"/>
        <pc:sldMkLst>
          <pc:docMk/>
          <pc:sldMk cId="3827889292" sldId="423"/>
        </pc:sldMkLst>
      </pc:sldChg>
      <pc:sldChg chg="del">
        <pc:chgData name="Hasindu Gamaarachchi" userId="11ad7e0d-6038-4d2b-91b9-ad1a3efa564a" providerId="ADAL" clId="{9E741D6F-2FC0-40EA-B5DC-7992C6F3304B}" dt="2025-07-02T09:23:00.599" v="13" actId="47"/>
        <pc:sldMkLst>
          <pc:docMk/>
          <pc:sldMk cId="1548515629" sldId="424"/>
        </pc:sldMkLst>
      </pc:sldChg>
      <pc:sldChg chg="del">
        <pc:chgData name="Hasindu Gamaarachchi" userId="11ad7e0d-6038-4d2b-91b9-ad1a3efa564a" providerId="ADAL" clId="{9E741D6F-2FC0-40EA-B5DC-7992C6F3304B}" dt="2025-07-02T09:23:13.545" v="14" actId="47"/>
        <pc:sldMkLst>
          <pc:docMk/>
          <pc:sldMk cId="3411406690" sldId="426"/>
        </pc:sldMkLst>
      </pc:sldChg>
      <pc:sldChg chg="del">
        <pc:chgData name="Hasindu Gamaarachchi" userId="11ad7e0d-6038-4d2b-91b9-ad1a3efa564a" providerId="ADAL" clId="{9E741D6F-2FC0-40EA-B5DC-7992C6F3304B}" dt="2025-07-02T09:23:00.599" v="13" actId="47"/>
        <pc:sldMkLst>
          <pc:docMk/>
          <pc:sldMk cId="3669140973" sldId="427"/>
        </pc:sldMkLst>
      </pc:sldChg>
      <pc:sldChg chg="del">
        <pc:chgData name="Hasindu Gamaarachchi" userId="11ad7e0d-6038-4d2b-91b9-ad1a3efa564a" providerId="ADAL" clId="{9E741D6F-2FC0-40EA-B5DC-7992C6F3304B}" dt="2025-07-02T09:23:13.545" v="14" actId="47"/>
        <pc:sldMkLst>
          <pc:docMk/>
          <pc:sldMk cId="457196413" sldId="428"/>
        </pc:sldMkLst>
      </pc:sldChg>
      <pc:sldChg chg="del">
        <pc:chgData name="Hasindu Gamaarachchi" userId="11ad7e0d-6038-4d2b-91b9-ad1a3efa564a" providerId="ADAL" clId="{9E741D6F-2FC0-40EA-B5DC-7992C6F3304B}" dt="2025-07-02T09:23:13.545" v="14" actId="47"/>
        <pc:sldMkLst>
          <pc:docMk/>
          <pc:sldMk cId="2409470961" sldId="430"/>
        </pc:sldMkLst>
      </pc:sldChg>
    </pc:docChg>
  </pc:docChgLst>
  <pc:docChgLst>
    <pc:chgData name="Hasindu Gamaarachchi" userId="11ad7e0d-6038-4d2b-91b9-ad1a3efa564a" providerId="ADAL" clId="{892DC0D0-5C00-4C29-AE68-A3851290FCAC}"/>
    <pc:docChg chg="undo redo custSel addSld delSld modSld sldOrd">
      <pc:chgData name="Hasindu Gamaarachchi" userId="11ad7e0d-6038-4d2b-91b9-ad1a3efa564a" providerId="ADAL" clId="{892DC0D0-5C00-4C29-AE68-A3851290FCAC}" dt="2024-06-03T10:44:19.359" v="962" actId="20577"/>
      <pc:docMkLst>
        <pc:docMk/>
      </pc:docMkLst>
      <pc:sldChg chg="modSp mod">
        <pc:chgData name="Hasindu Gamaarachchi" userId="11ad7e0d-6038-4d2b-91b9-ad1a3efa564a" providerId="ADAL" clId="{892DC0D0-5C00-4C29-AE68-A3851290FCAC}" dt="2024-06-02T13:13:56.187" v="22" actId="20577"/>
        <pc:sldMkLst>
          <pc:docMk/>
          <pc:sldMk cId="2784658865" sldId="256"/>
        </pc:sldMkLst>
      </pc:sldChg>
      <pc:sldChg chg="addSp delSp modSp mod">
        <pc:chgData name="Hasindu Gamaarachchi" userId="11ad7e0d-6038-4d2b-91b9-ad1a3efa564a" providerId="ADAL" clId="{892DC0D0-5C00-4C29-AE68-A3851290FCAC}" dt="2024-06-02T13:57:06.263" v="547" actId="1076"/>
        <pc:sldMkLst>
          <pc:docMk/>
          <pc:sldMk cId="37466759" sldId="268"/>
        </pc:sldMkLst>
      </pc:sldChg>
      <pc:sldChg chg="addSp delSp modSp new mod ord">
        <pc:chgData name="Hasindu Gamaarachchi" userId="11ad7e0d-6038-4d2b-91b9-ad1a3efa564a" providerId="ADAL" clId="{892DC0D0-5C00-4C29-AE68-A3851290FCAC}" dt="2024-06-02T16:18:31.933" v="891" actId="20577"/>
        <pc:sldMkLst>
          <pc:docMk/>
          <pc:sldMk cId="2016134685" sldId="269"/>
        </pc:sldMkLst>
      </pc:sldChg>
      <pc:sldChg chg="del">
        <pc:chgData name="Hasindu Gamaarachchi" userId="11ad7e0d-6038-4d2b-91b9-ad1a3efa564a" providerId="ADAL" clId="{892DC0D0-5C00-4C29-AE68-A3851290FCAC}" dt="2024-06-02T13:13:15.804" v="3" actId="47"/>
        <pc:sldMkLst>
          <pc:docMk/>
          <pc:sldMk cId="3313561830" sldId="269"/>
        </pc:sldMkLst>
      </pc:sldChg>
      <pc:sldChg chg="del">
        <pc:chgData name="Hasindu Gamaarachchi" userId="11ad7e0d-6038-4d2b-91b9-ad1a3efa564a" providerId="ADAL" clId="{892DC0D0-5C00-4C29-AE68-A3851290FCAC}" dt="2024-06-02T13:13:15.804" v="3" actId="47"/>
        <pc:sldMkLst>
          <pc:docMk/>
          <pc:sldMk cId="744796366" sldId="270"/>
        </pc:sldMkLst>
      </pc:sldChg>
      <pc:sldChg chg="addSp delSp modSp new mod ord">
        <pc:chgData name="Hasindu Gamaarachchi" userId="11ad7e0d-6038-4d2b-91b9-ad1a3efa564a" providerId="ADAL" clId="{892DC0D0-5C00-4C29-AE68-A3851290FCAC}" dt="2024-06-02T16:09:09.203" v="667" actId="14100"/>
        <pc:sldMkLst>
          <pc:docMk/>
          <pc:sldMk cId="2269845180" sldId="270"/>
        </pc:sldMkLst>
      </pc:sldChg>
      <pc:sldChg chg="del">
        <pc:chgData name="Hasindu Gamaarachchi" userId="11ad7e0d-6038-4d2b-91b9-ad1a3efa564a" providerId="ADAL" clId="{892DC0D0-5C00-4C29-AE68-A3851290FCAC}" dt="2024-06-02T13:13:15.804" v="3" actId="47"/>
        <pc:sldMkLst>
          <pc:docMk/>
          <pc:sldMk cId="1464208398" sldId="271"/>
        </pc:sldMkLst>
      </pc:sldChg>
      <pc:sldChg chg="addSp modSp new mod">
        <pc:chgData name="Hasindu Gamaarachchi" userId="11ad7e0d-6038-4d2b-91b9-ad1a3efa564a" providerId="ADAL" clId="{892DC0D0-5C00-4C29-AE68-A3851290FCAC}" dt="2024-06-02T16:09:51.859" v="681" actId="14100"/>
        <pc:sldMkLst>
          <pc:docMk/>
          <pc:sldMk cId="1876600163" sldId="271"/>
        </pc:sldMkLst>
      </pc:sldChg>
      <pc:sldChg chg="addSp delSp modSp add mod ord">
        <pc:chgData name="Hasindu Gamaarachchi" userId="11ad7e0d-6038-4d2b-91b9-ad1a3efa564a" providerId="ADAL" clId="{892DC0D0-5C00-4C29-AE68-A3851290FCAC}" dt="2024-06-02T16:09:38.347" v="676" actId="14100"/>
        <pc:sldMkLst>
          <pc:docMk/>
          <pc:sldMk cId="1274327388" sldId="272"/>
        </pc:sldMkLst>
      </pc:sldChg>
      <pc:sldChg chg="addSp delSp modSp new mod">
        <pc:chgData name="Hasindu Gamaarachchi" userId="11ad7e0d-6038-4d2b-91b9-ad1a3efa564a" providerId="ADAL" clId="{892DC0D0-5C00-4C29-AE68-A3851290FCAC}" dt="2024-06-02T16:10:05.170" v="690" actId="14100"/>
        <pc:sldMkLst>
          <pc:docMk/>
          <pc:sldMk cId="4202992908" sldId="273"/>
        </pc:sldMkLst>
      </pc:sldChg>
      <pc:sldChg chg="addSp delSp modSp new mod ord">
        <pc:chgData name="Hasindu Gamaarachchi" userId="11ad7e0d-6038-4d2b-91b9-ad1a3efa564a" providerId="ADAL" clId="{892DC0D0-5C00-4C29-AE68-A3851290FCAC}" dt="2024-06-02T16:09:20.752" v="671" actId="14100"/>
        <pc:sldMkLst>
          <pc:docMk/>
          <pc:sldMk cId="912547262" sldId="274"/>
        </pc:sldMkLst>
      </pc:sldChg>
      <pc:sldChg chg="addSp delSp modSp new mod">
        <pc:chgData name="Hasindu Gamaarachchi" userId="11ad7e0d-6038-4d2b-91b9-ad1a3efa564a" providerId="ADAL" clId="{892DC0D0-5C00-4C29-AE68-A3851290FCAC}" dt="2024-06-02T13:57:40.319" v="561"/>
        <pc:sldMkLst>
          <pc:docMk/>
          <pc:sldMk cId="1359002810" sldId="275"/>
        </pc:sldMkLst>
      </pc:sldChg>
      <pc:sldChg chg="del">
        <pc:chgData name="Hasindu Gamaarachchi" userId="11ad7e0d-6038-4d2b-91b9-ad1a3efa564a" providerId="ADAL" clId="{892DC0D0-5C00-4C29-AE68-A3851290FCAC}" dt="2024-06-02T13:13:15.804" v="3" actId="47"/>
        <pc:sldMkLst>
          <pc:docMk/>
          <pc:sldMk cId="2328615223" sldId="275"/>
        </pc:sldMkLst>
      </pc:sldChg>
      <pc:sldChg chg="del">
        <pc:chgData name="Hasindu Gamaarachchi" userId="11ad7e0d-6038-4d2b-91b9-ad1a3efa564a" providerId="ADAL" clId="{892DC0D0-5C00-4C29-AE68-A3851290FCAC}" dt="2024-06-02T13:13:15.804" v="3" actId="47"/>
        <pc:sldMkLst>
          <pc:docMk/>
          <pc:sldMk cId="2309858672" sldId="276"/>
        </pc:sldMkLst>
      </pc:sldChg>
      <pc:sldChg chg="new del">
        <pc:chgData name="Hasindu Gamaarachchi" userId="11ad7e0d-6038-4d2b-91b9-ad1a3efa564a" providerId="ADAL" clId="{892DC0D0-5C00-4C29-AE68-A3851290FCAC}" dt="2024-06-02T16:00:27.342" v="638" actId="47"/>
        <pc:sldMkLst>
          <pc:docMk/>
          <pc:sldMk cId="2381240097" sldId="276"/>
        </pc:sldMkLst>
      </pc:sldChg>
      <pc:sldChg chg="del">
        <pc:chgData name="Hasindu Gamaarachchi" userId="11ad7e0d-6038-4d2b-91b9-ad1a3efa564a" providerId="ADAL" clId="{892DC0D0-5C00-4C29-AE68-A3851290FCAC}" dt="2024-06-02T13:13:15.804" v="3" actId="47"/>
        <pc:sldMkLst>
          <pc:docMk/>
          <pc:sldMk cId="303312330" sldId="277"/>
        </pc:sldMkLst>
      </pc:sldChg>
      <pc:sldChg chg="addSp delSp modSp add del mod">
        <pc:chgData name="Hasindu Gamaarachchi" userId="11ad7e0d-6038-4d2b-91b9-ad1a3efa564a" providerId="ADAL" clId="{892DC0D0-5C00-4C29-AE68-A3851290FCAC}" dt="2024-06-02T14:40:05.036" v="612" actId="47"/>
        <pc:sldMkLst>
          <pc:docMk/>
          <pc:sldMk cId="3211307326" sldId="277"/>
        </pc:sldMkLst>
      </pc:sldChg>
      <pc:sldChg chg="addSp delSp modSp new mod">
        <pc:chgData name="Hasindu Gamaarachchi" userId="11ad7e0d-6038-4d2b-91b9-ad1a3efa564a" providerId="ADAL" clId="{892DC0D0-5C00-4C29-AE68-A3851290FCAC}" dt="2024-06-02T16:17:35.240" v="889" actId="1076"/>
        <pc:sldMkLst>
          <pc:docMk/>
          <pc:sldMk cId="674917112" sldId="278"/>
        </pc:sldMkLst>
      </pc:sldChg>
      <pc:sldChg chg="new del">
        <pc:chgData name="Hasindu Gamaarachchi" userId="11ad7e0d-6038-4d2b-91b9-ad1a3efa564a" providerId="ADAL" clId="{892DC0D0-5C00-4C29-AE68-A3851290FCAC}" dt="2024-06-03T10:43:34.083" v="893" actId="47"/>
        <pc:sldMkLst>
          <pc:docMk/>
          <pc:sldMk cId="1800868673" sldId="279"/>
        </pc:sldMkLst>
      </pc:sldChg>
      <pc:sldChg chg="modSp new mod">
        <pc:chgData name="Hasindu Gamaarachchi" userId="11ad7e0d-6038-4d2b-91b9-ad1a3efa564a" providerId="ADAL" clId="{892DC0D0-5C00-4C29-AE68-A3851290FCAC}" dt="2024-06-03T10:44:19.359" v="962" actId="20577"/>
        <pc:sldMkLst>
          <pc:docMk/>
          <pc:sldMk cId="3471140107" sldId="279"/>
        </pc:sldMkLst>
      </pc:sldChg>
      <pc:sldChg chg="del">
        <pc:chgData name="Hasindu Gamaarachchi" userId="11ad7e0d-6038-4d2b-91b9-ad1a3efa564a" providerId="ADAL" clId="{892DC0D0-5C00-4C29-AE68-A3851290FCAC}" dt="2024-06-02T13:13:15.804" v="3" actId="47"/>
        <pc:sldMkLst>
          <pc:docMk/>
          <pc:sldMk cId="320541214" sldId="288"/>
        </pc:sldMkLst>
      </pc:sldChg>
      <pc:sldChg chg="del">
        <pc:chgData name="Hasindu Gamaarachchi" userId="11ad7e0d-6038-4d2b-91b9-ad1a3efa564a" providerId="ADAL" clId="{892DC0D0-5C00-4C29-AE68-A3851290FCAC}" dt="2024-06-02T13:13:15.804" v="3" actId="47"/>
        <pc:sldMkLst>
          <pc:docMk/>
          <pc:sldMk cId="1975038249" sldId="289"/>
        </pc:sldMkLst>
      </pc:sldChg>
      <pc:sldChg chg="del">
        <pc:chgData name="Hasindu Gamaarachchi" userId="11ad7e0d-6038-4d2b-91b9-ad1a3efa564a" providerId="ADAL" clId="{892DC0D0-5C00-4C29-AE68-A3851290FCAC}" dt="2024-06-02T13:13:15.804" v="3" actId="47"/>
        <pc:sldMkLst>
          <pc:docMk/>
          <pc:sldMk cId="3333075086" sldId="290"/>
        </pc:sldMkLst>
      </pc:sldChg>
      <pc:sldChg chg="del">
        <pc:chgData name="Hasindu Gamaarachchi" userId="11ad7e0d-6038-4d2b-91b9-ad1a3efa564a" providerId="ADAL" clId="{892DC0D0-5C00-4C29-AE68-A3851290FCAC}" dt="2024-06-02T13:13:15.804" v="3" actId="47"/>
        <pc:sldMkLst>
          <pc:docMk/>
          <pc:sldMk cId="3743288786" sldId="291"/>
        </pc:sldMkLst>
      </pc:sldChg>
      <pc:sldChg chg="del">
        <pc:chgData name="Hasindu Gamaarachchi" userId="11ad7e0d-6038-4d2b-91b9-ad1a3efa564a" providerId="ADAL" clId="{892DC0D0-5C00-4C29-AE68-A3851290FCAC}" dt="2024-06-02T13:13:15.804" v="3" actId="47"/>
        <pc:sldMkLst>
          <pc:docMk/>
          <pc:sldMk cId="2147942319" sldId="292"/>
        </pc:sldMkLst>
      </pc:sldChg>
      <pc:sldChg chg="del">
        <pc:chgData name="Hasindu Gamaarachchi" userId="11ad7e0d-6038-4d2b-91b9-ad1a3efa564a" providerId="ADAL" clId="{892DC0D0-5C00-4C29-AE68-A3851290FCAC}" dt="2024-06-02T13:13:15.804" v="3" actId="47"/>
        <pc:sldMkLst>
          <pc:docMk/>
          <pc:sldMk cId="2391521492" sldId="293"/>
        </pc:sldMkLst>
      </pc:sldChg>
    </pc:docChg>
  </pc:docChgLst>
  <pc:docChgLst>
    <pc:chgData name="Hasindu Gamaarachchi" userId="11ad7e0d-6038-4d2b-91b9-ad1a3efa564a" providerId="ADAL" clId="{D00BAA0E-FFA2-4318-BC6F-0929FA39B538}"/>
    <pc:docChg chg="undo redo custSel addSld delSld modSld sldOrd">
      <pc:chgData name="Hasindu Gamaarachchi" userId="11ad7e0d-6038-4d2b-91b9-ad1a3efa564a" providerId="ADAL" clId="{D00BAA0E-FFA2-4318-BC6F-0929FA39B538}" dt="2024-06-06T14:54:01.823" v="1478" actId="20577"/>
      <pc:docMkLst>
        <pc:docMk/>
      </pc:docMkLst>
      <pc:sldChg chg="modSp mod">
        <pc:chgData name="Hasindu Gamaarachchi" userId="11ad7e0d-6038-4d2b-91b9-ad1a3efa564a" providerId="ADAL" clId="{D00BAA0E-FFA2-4318-BC6F-0929FA39B538}" dt="2024-06-06T10:58:05.908" v="20" actId="20577"/>
        <pc:sldMkLst>
          <pc:docMk/>
          <pc:sldMk cId="2784658865" sldId="256"/>
        </pc:sldMkLst>
      </pc:sldChg>
      <pc:sldChg chg="addSp delSp modSp add del mod addAnim delAnim modAnim">
        <pc:chgData name="Hasindu Gamaarachchi" userId="11ad7e0d-6038-4d2b-91b9-ad1a3efa564a" providerId="ADAL" clId="{D00BAA0E-FFA2-4318-BC6F-0929FA39B538}" dt="2024-06-06T14:15:35.711" v="1386"/>
        <pc:sldMkLst>
          <pc:docMk/>
          <pc:sldMk cId="37466759" sldId="268"/>
        </pc:sldMkLst>
      </pc:sldChg>
      <pc:sldChg chg="addSp delSp modSp new mod modAnim">
        <pc:chgData name="Hasindu Gamaarachchi" userId="11ad7e0d-6038-4d2b-91b9-ad1a3efa564a" providerId="ADAL" clId="{D00BAA0E-FFA2-4318-BC6F-0929FA39B538}" dt="2024-06-06T14:15:42.863" v="1387"/>
        <pc:sldMkLst>
          <pc:docMk/>
          <pc:sldMk cId="1351874665" sldId="269"/>
        </pc:sldMkLst>
      </pc:sldChg>
      <pc:sldChg chg="add del">
        <pc:chgData name="Hasindu Gamaarachchi" userId="11ad7e0d-6038-4d2b-91b9-ad1a3efa564a" providerId="ADAL" clId="{D00BAA0E-FFA2-4318-BC6F-0929FA39B538}" dt="2024-06-06T10:58:16.904" v="23" actId="47"/>
        <pc:sldMkLst>
          <pc:docMk/>
          <pc:sldMk cId="2016134685" sldId="269"/>
        </pc:sldMkLst>
      </pc:sldChg>
      <pc:sldChg chg="addSp delSp modSp new mod">
        <pc:chgData name="Hasindu Gamaarachchi" userId="11ad7e0d-6038-4d2b-91b9-ad1a3efa564a" providerId="ADAL" clId="{D00BAA0E-FFA2-4318-BC6F-0929FA39B538}" dt="2024-06-06T12:04:40.893" v="367" actId="20577"/>
        <pc:sldMkLst>
          <pc:docMk/>
          <pc:sldMk cId="1090954070" sldId="270"/>
        </pc:sldMkLst>
      </pc:sldChg>
      <pc:sldChg chg="add del">
        <pc:chgData name="Hasindu Gamaarachchi" userId="11ad7e0d-6038-4d2b-91b9-ad1a3efa564a" providerId="ADAL" clId="{D00BAA0E-FFA2-4318-BC6F-0929FA39B538}" dt="2024-06-06T10:58:20.335" v="25" actId="47"/>
        <pc:sldMkLst>
          <pc:docMk/>
          <pc:sldMk cId="2269845180" sldId="270"/>
        </pc:sldMkLst>
      </pc:sldChg>
      <pc:sldChg chg="addSp delSp modSp add mod delAnim">
        <pc:chgData name="Hasindu Gamaarachchi" userId="11ad7e0d-6038-4d2b-91b9-ad1a3efa564a" providerId="ADAL" clId="{D00BAA0E-FFA2-4318-BC6F-0929FA39B538}" dt="2024-06-06T11:21:52.805" v="181" actId="207"/>
        <pc:sldMkLst>
          <pc:docMk/>
          <pc:sldMk cId="1309588517" sldId="271"/>
        </pc:sldMkLst>
      </pc:sldChg>
      <pc:sldChg chg="add del">
        <pc:chgData name="Hasindu Gamaarachchi" userId="11ad7e0d-6038-4d2b-91b9-ad1a3efa564a" providerId="ADAL" clId="{D00BAA0E-FFA2-4318-BC6F-0929FA39B538}" dt="2024-06-06T10:58:20.335" v="25" actId="47"/>
        <pc:sldMkLst>
          <pc:docMk/>
          <pc:sldMk cId="1876600163" sldId="271"/>
        </pc:sldMkLst>
      </pc:sldChg>
      <pc:sldChg chg="addSp delSp modSp new mod">
        <pc:chgData name="Hasindu Gamaarachchi" userId="11ad7e0d-6038-4d2b-91b9-ad1a3efa564a" providerId="ADAL" clId="{D00BAA0E-FFA2-4318-BC6F-0929FA39B538}" dt="2024-06-06T13:40:31.837" v="1283" actId="20577"/>
        <pc:sldMkLst>
          <pc:docMk/>
          <pc:sldMk cId="482126781" sldId="272"/>
        </pc:sldMkLst>
      </pc:sldChg>
      <pc:sldChg chg="add del">
        <pc:chgData name="Hasindu Gamaarachchi" userId="11ad7e0d-6038-4d2b-91b9-ad1a3efa564a" providerId="ADAL" clId="{D00BAA0E-FFA2-4318-BC6F-0929FA39B538}" dt="2024-06-06T10:58:20.335" v="25" actId="47"/>
        <pc:sldMkLst>
          <pc:docMk/>
          <pc:sldMk cId="1274327388" sldId="272"/>
        </pc:sldMkLst>
      </pc:sldChg>
      <pc:sldChg chg="addSp delSp modSp add mod">
        <pc:chgData name="Hasindu Gamaarachchi" userId="11ad7e0d-6038-4d2b-91b9-ad1a3efa564a" providerId="ADAL" clId="{D00BAA0E-FFA2-4318-BC6F-0929FA39B538}" dt="2024-06-06T14:27:43.361" v="1391" actId="1076"/>
        <pc:sldMkLst>
          <pc:docMk/>
          <pc:sldMk cId="2868413013" sldId="273"/>
        </pc:sldMkLst>
      </pc:sldChg>
      <pc:sldChg chg="add del">
        <pc:chgData name="Hasindu Gamaarachchi" userId="11ad7e0d-6038-4d2b-91b9-ad1a3efa564a" providerId="ADAL" clId="{D00BAA0E-FFA2-4318-BC6F-0929FA39B538}" dt="2024-06-06T10:58:20.335" v="25" actId="47"/>
        <pc:sldMkLst>
          <pc:docMk/>
          <pc:sldMk cId="4202992908" sldId="273"/>
        </pc:sldMkLst>
      </pc:sldChg>
      <pc:sldChg chg="add del">
        <pc:chgData name="Hasindu Gamaarachchi" userId="11ad7e0d-6038-4d2b-91b9-ad1a3efa564a" providerId="ADAL" clId="{D00BAA0E-FFA2-4318-BC6F-0929FA39B538}" dt="2024-06-06T10:58:20.335" v="25" actId="47"/>
        <pc:sldMkLst>
          <pc:docMk/>
          <pc:sldMk cId="912547262" sldId="274"/>
        </pc:sldMkLst>
      </pc:sldChg>
      <pc:sldChg chg="addSp delSp modSp add mod ord">
        <pc:chgData name="Hasindu Gamaarachchi" userId="11ad7e0d-6038-4d2b-91b9-ad1a3efa564a" providerId="ADAL" clId="{D00BAA0E-FFA2-4318-BC6F-0929FA39B538}" dt="2024-06-06T13:45:39.925" v="1359" actId="20578"/>
        <pc:sldMkLst>
          <pc:docMk/>
          <pc:sldMk cId="1303638250" sldId="274"/>
        </pc:sldMkLst>
      </pc:sldChg>
      <pc:sldChg chg="add del">
        <pc:chgData name="Hasindu Gamaarachchi" userId="11ad7e0d-6038-4d2b-91b9-ad1a3efa564a" providerId="ADAL" clId="{D00BAA0E-FFA2-4318-BC6F-0929FA39B538}" dt="2024-06-06T10:58:20.335" v="25" actId="47"/>
        <pc:sldMkLst>
          <pc:docMk/>
          <pc:sldMk cId="1359002810" sldId="275"/>
        </pc:sldMkLst>
      </pc:sldChg>
      <pc:sldChg chg="addSp delSp modSp new add del mod">
        <pc:chgData name="Hasindu Gamaarachchi" userId="11ad7e0d-6038-4d2b-91b9-ad1a3efa564a" providerId="ADAL" clId="{D00BAA0E-FFA2-4318-BC6F-0929FA39B538}" dt="2024-06-06T13:45:39.730" v="1358" actId="1076"/>
        <pc:sldMkLst>
          <pc:docMk/>
          <pc:sldMk cId="3790912304" sldId="275"/>
        </pc:sldMkLst>
      </pc:sldChg>
      <pc:sldChg chg="addSp delSp modSp add mod">
        <pc:chgData name="Hasindu Gamaarachchi" userId="11ad7e0d-6038-4d2b-91b9-ad1a3efa564a" providerId="ADAL" clId="{D00BAA0E-FFA2-4318-BC6F-0929FA39B538}" dt="2024-06-06T13:46:47.862" v="1360" actId="20577"/>
        <pc:sldMkLst>
          <pc:docMk/>
          <pc:sldMk cId="2243200524" sldId="276"/>
        </pc:sldMkLst>
      </pc:sldChg>
      <pc:sldChg chg="addSp delSp modSp add del mod">
        <pc:chgData name="Hasindu Gamaarachchi" userId="11ad7e0d-6038-4d2b-91b9-ad1a3efa564a" providerId="ADAL" clId="{D00BAA0E-FFA2-4318-BC6F-0929FA39B538}" dt="2024-06-06T13:45:38.088" v="1351" actId="47"/>
        <pc:sldMkLst>
          <pc:docMk/>
          <pc:sldMk cId="1229797504" sldId="277"/>
        </pc:sldMkLst>
      </pc:sldChg>
      <pc:sldChg chg="add del">
        <pc:chgData name="Hasindu Gamaarachchi" userId="11ad7e0d-6038-4d2b-91b9-ad1a3efa564a" providerId="ADAL" clId="{D00BAA0E-FFA2-4318-BC6F-0929FA39B538}" dt="2024-06-06T10:58:20.335" v="25" actId="47"/>
        <pc:sldMkLst>
          <pc:docMk/>
          <pc:sldMk cId="3211307326" sldId="277"/>
        </pc:sldMkLst>
      </pc:sldChg>
      <pc:sldChg chg="add del">
        <pc:chgData name="Hasindu Gamaarachchi" userId="11ad7e0d-6038-4d2b-91b9-ad1a3efa564a" providerId="ADAL" clId="{D00BAA0E-FFA2-4318-BC6F-0929FA39B538}" dt="2024-06-06T10:58:20.335" v="25" actId="47"/>
        <pc:sldMkLst>
          <pc:docMk/>
          <pc:sldMk cId="674917112" sldId="278"/>
        </pc:sldMkLst>
      </pc:sldChg>
      <pc:sldChg chg="addSp delSp modSp new mod modAnim">
        <pc:chgData name="Hasindu Gamaarachchi" userId="11ad7e0d-6038-4d2b-91b9-ad1a3efa564a" providerId="ADAL" clId="{D00BAA0E-FFA2-4318-BC6F-0929FA39B538}" dt="2024-06-06T12:22:00.236" v="546" actId="20577"/>
        <pc:sldMkLst>
          <pc:docMk/>
          <pc:sldMk cId="3113394576" sldId="278"/>
        </pc:sldMkLst>
      </pc:sldChg>
      <pc:sldChg chg="modSp new mod">
        <pc:chgData name="Hasindu Gamaarachchi" userId="11ad7e0d-6038-4d2b-91b9-ad1a3efa564a" providerId="ADAL" clId="{D00BAA0E-FFA2-4318-BC6F-0929FA39B538}" dt="2024-06-06T12:28:43.648" v="898" actId="20577"/>
        <pc:sldMkLst>
          <pc:docMk/>
          <pc:sldMk cId="1547637161" sldId="279"/>
        </pc:sldMkLst>
      </pc:sldChg>
      <pc:sldChg chg="del">
        <pc:chgData name="Hasindu Gamaarachchi" userId="11ad7e0d-6038-4d2b-91b9-ad1a3efa564a" providerId="ADAL" clId="{D00BAA0E-FFA2-4318-BC6F-0929FA39B538}" dt="2024-06-06T10:58:17.304" v="24" actId="47"/>
        <pc:sldMkLst>
          <pc:docMk/>
          <pc:sldMk cId="3471140107" sldId="279"/>
        </pc:sldMkLst>
      </pc:sldChg>
      <pc:sldChg chg="addSp delSp modSp new mod delAnim modAnim">
        <pc:chgData name="Hasindu Gamaarachchi" userId="11ad7e0d-6038-4d2b-91b9-ad1a3efa564a" providerId="ADAL" clId="{D00BAA0E-FFA2-4318-BC6F-0929FA39B538}" dt="2024-06-06T14:38:59.456" v="1393" actId="20577"/>
        <pc:sldMkLst>
          <pc:docMk/>
          <pc:sldMk cId="2139175170" sldId="280"/>
        </pc:sldMkLst>
      </pc:sldChg>
      <pc:sldChg chg="addSp delSp modSp new mod">
        <pc:chgData name="Hasindu Gamaarachchi" userId="11ad7e0d-6038-4d2b-91b9-ad1a3efa564a" providerId="ADAL" clId="{D00BAA0E-FFA2-4318-BC6F-0929FA39B538}" dt="2024-06-06T13:52:55.342" v="1385" actId="20577"/>
        <pc:sldMkLst>
          <pc:docMk/>
          <pc:sldMk cId="2181267895" sldId="281"/>
        </pc:sldMkLst>
      </pc:sldChg>
      <pc:sldChg chg="addSp modSp new mod">
        <pc:chgData name="Hasindu Gamaarachchi" userId="11ad7e0d-6038-4d2b-91b9-ad1a3efa564a" providerId="ADAL" clId="{D00BAA0E-FFA2-4318-BC6F-0929FA39B538}" dt="2024-06-06T14:54:01.823" v="1478" actId="20577"/>
        <pc:sldMkLst>
          <pc:docMk/>
          <pc:sldMk cId="1391479260" sldId="282"/>
        </pc:sldMkLst>
      </pc:sldChg>
      <pc:sldChg chg="new del">
        <pc:chgData name="Hasindu Gamaarachchi" userId="11ad7e0d-6038-4d2b-91b9-ad1a3efa564a" providerId="ADAL" clId="{D00BAA0E-FFA2-4318-BC6F-0929FA39B538}" dt="2024-06-06T14:42:56.510" v="1394" actId="47"/>
        <pc:sldMkLst>
          <pc:docMk/>
          <pc:sldMk cId="1698393308" sldId="282"/>
        </pc:sldMkLst>
      </pc:sldChg>
    </pc:docChg>
  </pc:docChgLst>
  <pc:docChgLst>
    <pc:chgData name="Hasindu Gamaarachchi" userId="11ad7e0d-6038-4d2b-91b9-ad1a3efa564a" providerId="ADAL" clId="{4BB8BE75-1C88-4454-AF88-6FA0E037873A}"/>
    <pc:docChg chg="undo custSel addSld modSld sldOrd">
      <pc:chgData name="Hasindu Gamaarachchi" userId="11ad7e0d-6038-4d2b-91b9-ad1a3efa564a" providerId="ADAL" clId="{4BB8BE75-1C88-4454-AF88-6FA0E037873A}" dt="2023-05-28T03:11:45.360" v="2308" actId="20577"/>
      <pc:docMkLst>
        <pc:docMk/>
      </pc:docMkLst>
      <pc:sldChg chg="addSp delSp modSp mod">
        <pc:chgData name="Hasindu Gamaarachchi" userId="11ad7e0d-6038-4d2b-91b9-ad1a3efa564a" providerId="ADAL" clId="{4BB8BE75-1C88-4454-AF88-6FA0E037873A}" dt="2023-05-28T02:28:53.953" v="1415" actId="20577"/>
        <pc:sldMkLst>
          <pc:docMk/>
          <pc:sldMk cId="2784658865" sldId="256"/>
        </pc:sldMkLst>
      </pc:sldChg>
      <pc:sldChg chg="addSp delSp modSp mod setBg">
        <pc:chgData name="Hasindu Gamaarachchi" userId="11ad7e0d-6038-4d2b-91b9-ad1a3efa564a" providerId="ADAL" clId="{4BB8BE75-1C88-4454-AF88-6FA0E037873A}" dt="2023-05-28T02:29:00.791" v="1416" actId="1076"/>
        <pc:sldMkLst>
          <pc:docMk/>
          <pc:sldMk cId="37466759" sldId="268"/>
        </pc:sldMkLst>
      </pc:sldChg>
      <pc:sldChg chg="addSp delSp modSp new mod">
        <pc:chgData name="Hasindu Gamaarachchi" userId="11ad7e0d-6038-4d2b-91b9-ad1a3efa564a" providerId="ADAL" clId="{4BB8BE75-1C88-4454-AF88-6FA0E037873A}" dt="2023-05-27T08:19:08.040" v="419" actId="20577"/>
        <pc:sldMkLst>
          <pc:docMk/>
          <pc:sldMk cId="3313561830" sldId="269"/>
        </pc:sldMkLst>
      </pc:sldChg>
      <pc:sldChg chg="addSp delSp modSp new mod">
        <pc:chgData name="Hasindu Gamaarachchi" userId="11ad7e0d-6038-4d2b-91b9-ad1a3efa564a" providerId="ADAL" clId="{4BB8BE75-1C88-4454-AF88-6FA0E037873A}" dt="2023-05-27T08:21:48.752" v="451" actId="14100"/>
        <pc:sldMkLst>
          <pc:docMk/>
          <pc:sldMk cId="744796366" sldId="270"/>
        </pc:sldMkLst>
      </pc:sldChg>
      <pc:sldChg chg="modSp new mod">
        <pc:chgData name="Hasindu Gamaarachchi" userId="11ad7e0d-6038-4d2b-91b9-ad1a3efa564a" providerId="ADAL" clId="{4BB8BE75-1C88-4454-AF88-6FA0E037873A}" dt="2023-05-28T02:29:15.681" v="1417" actId="20577"/>
        <pc:sldMkLst>
          <pc:docMk/>
          <pc:sldMk cId="1464208398" sldId="271"/>
        </pc:sldMkLst>
      </pc:sldChg>
      <pc:sldChg chg="addSp delSp modSp new mod">
        <pc:chgData name="Hasindu Gamaarachchi" userId="11ad7e0d-6038-4d2b-91b9-ad1a3efa564a" providerId="ADAL" clId="{4BB8BE75-1C88-4454-AF88-6FA0E037873A}" dt="2023-05-27T08:31:35.463" v="689" actId="20577"/>
        <pc:sldMkLst>
          <pc:docMk/>
          <pc:sldMk cId="1785424143" sldId="272"/>
        </pc:sldMkLst>
      </pc:sldChg>
      <pc:sldChg chg="modSp new mod">
        <pc:chgData name="Hasindu Gamaarachchi" userId="11ad7e0d-6038-4d2b-91b9-ad1a3efa564a" providerId="ADAL" clId="{4BB8BE75-1C88-4454-AF88-6FA0E037873A}" dt="2023-05-27T08:41:43.387" v="879" actId="27636"/>
        <pc:sldMkLst>
          <pc:docMk/>
          <pc:sldMk cId="2796178496" sldId="273"/>
        </pc:sldMkLst>
      </pc:sldChg>
      <pc:sldChg chg="modSp new mod ord">
        <pc:chgData name="Hasindu Gamaarachchi" userId="11ad7e0d-6038-4d2b-91b9-ad1a3efa564a" providerId="ADAL" clId="{4BB8BE75-1C88-4454-AF88-6FA0E037873A}" dt="2023-05-28T02:36:56.700" v="1523" actId="15"/>
        <pc:sldMkLst>
          <pc:docMk/>
          <pc:sldMk cId="2247291010" sldId="274"/>
        </pc:sldMkLst>
      </pc:sldChg>
      <pc:sldChg chg="addSp delSp modSp new mod ord">
        <pc:chgData name="Hasindu Gamaarachchi" userId="11ad7e0d-6038-4d2b-91b9-ad1a3efa564a" providerId="ADAL" clId="{4BB8BE75-1C88-4454-AF88-6FA0E037873A}" dt="2023-05-28T02:30:49.282" v="1444" actId="20577"/>
        <pc:sldMkLst>
          <pc:docMk/>
          <pc:sldMk cId="2328615223" sldId="275"/>
        </pc:sldMkLst>
      </pc:sldChg>
      <pc:sldChg chg="modSp new mod ord">
        <pc:chgData name="Hasindu Gamaarachchi" userId="11ad7e0d-6038-4d2b-91b9-ad1a3efa564a" providerId="ADAL" clId="{4BB8BE75-1C88-4454-AF88-6FA0E037873A}" dt="2023-05-28T02:35:22.256" v="1489" actId="27636"/>
        <pc:sldMkLst>
          <pc:docMk/>
          <pc:sldMk cId="2309858672" sldId="276"/>
        </pc:sldMkLst>
      </pc:sldChg>
      <pc:sldChg chg="addSp modSp new mod ord">
        <pc:chgData name="Hasindu Gamaarachchi" userId="11ad7e0d-6038-4d2b-91b9-ad1a3efa564a" providerId="ADAL" clId="{4BB8BE75-1C88-4454-AF88-6FA0E037873A}" dt="2023-05-28T02:34:47.583" v="1452" actId="15"/>
        <pc:sldMkLst>
          <pc:docMk/>
          <pc:sldMk cId="303312330" sldId="277"/>
        </pc:sldMkLst>
      </pc:sldChg>
      <pc:sldChg chg="addSp modSp new mod">
        <pc:chgData name="Hasindu Gamaarachchi" userId="11ad7e0d-6038-4d2b-91b9-ad1a3efa564a" providerId="ADAL" clId="{4BB8BE75-1C88-4454-AF88-6FA0E037873A}" dt="2023-05-28T02:35:45.119" v="1493" actId="1076"/>
        <pc:sldMkLst>
          <pc:docMk/>
          <pc:sldMk cId="2688245226" sldId="278"/>
        </pc:sldMkLst>
      </pc:sldChg>
      <pc:sldChg chg="modSp new mod">
        <pc:chgData name="Hasindu Gamaarachchi" userId="11ad7e0d-6038-4d2b-91b9-ad1a3efa564a" providerId="ADAL" clId="{4BB8BE75-1C88-4454-AF88-6FA0E037873A}" dt="2023-05-28T03:11:45.360" v="2308" actId="20577"/>
        <pc:sldMkLst>
          <pc:docMk/>
          <pc:sldMk cId="3808647368" sldId="279"/>
        </pc:sldMkLst>
      </pc:sldChg>
      <pc:sldChg chg="addSp modSp new mod">
        <pc:chgData name="Hasindu Gamaarachchi" userId="11ad7e0d-6038-4d2b-91b9-ad1a3efa564a" providerId="ADAL" clId="{4BB8BE75-1C88-4454-AF88-6FA0E037873A}" dt="2023-05-28T02:40:46.190" v="1678"/>
        <pc:sldMkLst>
          <pc:docMk/>
          <pc:sldMk cId="989266849" sldId="280"/>
        </pc:sldMkLst>
      </pc:sldChg>
      <pc:sldChg chg="addSp delSp modSp new mod setBg setClrOvrMap">
        <pc:chgData name="Hasindu Gamaarachchi" userId="11ad7e0d-6038-4d2b-91b9-ad1a3efa564a" providerId="ADAL" clId="{4BB8BE75-1C88-4454-AF88-6FA0E037873A}" dt="2023-05-28T02:37:45.316" v="1548" actId="26606"/>
        <pc:sldMkLst>
          <pc:docMk/>
          <pc:sldMk cId="1497794081" sldId="281"/>
        </pc:sldMkLst>
      </pc:sldChg>
      <pc:sldChg chg="modSp new mod">
        <pc:chgData name="Hasindu Gamaarachchi" userId="11ad7e0d-6038-4d2b-91b9-ad1a3efa564a" providerId="ADAL" clId="{4BB8BE75-1C88-4454-AF88-6FA0E037873A}" dt="2023-05-28T03:04:41.496" v="2214" actId="20577"/>
        <pc:sldMkLst>
          <pc:docMk/>
          <pc:sldMk cId="1805057852" sldId="282"/>
        </pc:sldMkLst>
      </pc:sldChg>
      <pc:sldChg chg="addSp modSp new mod">
        <pc:chgData name="Hasindu Gamaarachchi" userId="11ad7e0d-6038-4d2b-91b9-ad1a3efa564a" providerId="ADAL" clId="{4BB8BE75-1C88-4454-AF88-6FA0E037873A}" dt="2023-05-28T02:40:17.862" v="1677" actId="1076"/>
        <pc:sldMkLst>
          <pc:docMk/>
          <pc:sldMk cId="1691615411" sldId="283"/>
        </pc:sldMkLst>
      </pc:sldChg>
      <pc:sldChg chg="addSp delSp modSp new mod">
        <pc:chgData name="Hasindu Gamaarachchi" userId="11ad7e0d-6038-4d2b-91b9-ad1a3efa564a" providerId="ADAL" clId="{4BB8BE75-1C88-4454-AF88-6FA0E037873A}" dt="2023-05-28T02:56:32.757" v="2063" actId="20577"/>
        <pc:sldMkLst>
          <pc:docMk/>
          <pc:sldMk cId="4021449613" sldId="284"/>
        </pc:sldMkLst>
      </pc:sldChg>
      <pc:sldChg chg="addSp delSp modSp new mod">
        <pc:chgData name="Hasindu Gamaarachchi" userId="11ad7e0d-6038-4d2b-91b9-ad1a3efa564a" providerId="ADAL" clId="{4BB8BE75-1C88-4454-AF88-6FA0E037873A}" dt="2023-05-28T02:43:05.618" v="1689" actId="207"/>
        <pc:sldMkLst>
          <pc:docMk/>
          <pc:sldMk cId="4124756123" sldId="285"/>
        </pc:sldMkLst>
      </pc:sldChg>
      <pc:sldChg chg="addSp delSp modSp new mod">
        <pc:chgData name="Hasindu Gamaarachchi" userId="11ad7e0d-6038-4d2b-91b9-ad1a3efa564a" providerId="ADAL" clId="{4BB8BE75-1C88-4454-AF88-6FA0E037873A}" dt="2023-05-28T02:51:08.661" v="1999" actId="1076"/>
        <pc:sldMkLst>
          <pc:docMk/>
          <pc:sldMk cId="4003239424" sldId="286"/>
        </pc:sldMkLst>
      </pc:sldChg>
      <pc:sldChg chg="modSp new mod">
        <pc:chgData name="Hasindu Gamaarachchi" userId="11ad7e0d-6038-4d2b-91b9-ad1a3efa564a" providerId="ADAL" clId="{4BB8BE75-1C88-4454-AF88-6FA0E037873A}" dt="2023-05-28T02:51:43.639" v="2007" actId="20577"/>
        <pc:sldMkLst>
          <pc:docMk/>
          <pc:sldMk cId="1284278931" sldId="287"/>
        </pc:sldMkLst>
      </pc:sldChg>
    </pc:docChg>
  </pc:docChgLst>
  <pc:docChgLst>
    <pc:chgData name="Hasindu Gamaarachchi" userId="11ad7e0d-6038-4d2b-91b9-ad1a3efa564a" providerId="ADAL" clId="{0C4FF1BF-A079-404F-908F-D222469236FA}"/>
    <pc:docChg chg="undo custSel addSld delSld modSld sldOrd">
      <pc:chgData name="Hasindu Gamaarachchi" userId="11ad7e0d-6038-4d2b-91b9-ad1a3efa564a" providerId="ADAL" clId="{0C4FF1BF-A079-404F-908F-D222469236FA}" dt="2025-06-25T09:48:55.296" v="264" actId="1076"/>
      <pc:docMkLst>
        <pc:docMk/>
      </pc:docMkLst>
      <pc:sldChg chg="del">
        <pc:chgData name="Hasindu Gamaarachchi" userId="11ad7e0d-6038-4d2b-91b9-ad1a3efa564a" providerId="ADAL" clId="{0C4FF1BF-A079-404F-908F-D222469236FA}" dt="2025-06-25T08:21:11.724" v="1" actId="47"/>
        <pc:sldMkLst>
          <pc:docMk/>
          <pc:sldMk cId="2784658865" sldId="256"/>
        </pc:sldMkLst>
      </pc:sldChg>
      <pc:sldChg chg="addSp delSp modSp add mod">
        <pc:chgData name="Hasindu Gamaarachchi" userId="11ad7e0d-6038-4d2b-91b9-ad1a3efa564a" providerId="ADAL" clId="{0C4FF1BF-A079-404F-908F-D222469236FA}" dt="2025-06-25T09:48:55.296" v="264" actId="1076"/>
        <pc:sldMkLst>
          <pc:docMk/>
          <pc:sldMk cId="3854222227" sldId="263"/>
        </pc:sldMkLst>
      </pc:sldChg>
      <pc:sldChg chg="modSp mod">
        <pc:chgData name="Hasindu Gamaarachchi" userId="11ad7e0d-6038-4d2b-91b9-ad1a3efa564a" providerId="ADAL" clId="{0C4FF1BF-A079-404F-908F-D222469236FA}" dt="2025-06-25T09:46:43.093" v="249" actId="1076"/>
        <pc:sldMkLst>
          <pc:docMk/>
          <pc:sldMk cId="2595684488" sldId="272"/>
        </pc:sldMkLst>
      </pc:sldChg>
      <pc:sldChg chg="delSp mod">
        <pc:chgData name="Hasindu Gamaarachchi" userId="11ad7e0d-6038-4d2b-91b9-ad1a3efa564a" providerId="ADAL" clId="{0C4FF1BF-A079-404F-908F-D222469236FA}" dt="2025-06-25T08:21:32.609" v="9" actId="478"/>
        <pc:sldMkLst>
          <pc:docMk/>
          <pc:sldMk cId="1664659217" sldId="274"/>
        </pc:sldMkLst>
      </pc:sldChg>
      <pc:sldChg chg="addSp modSp add ord">
        <pc:chgData name="Hasindu Gamaarachchi" userId="11ad7e0d-6038-4d2b-91b9-ad1a3efa564a" providerId="ADAL" clId="{0C4FF1BF-A079-404F-908F-D222469236FA}" dt="2025-06-25T09:46:45.089" v="250"/>
        <pc:sldMkLst>
          <pc:docMk/>
          <pc:sldMk cId="3521714254" sldId="278"/>
        </pc:sldMkLst>
      </pc:sldChg>
      <pc:sldChg chg="modSp add mod">
        <pc:chgData name="Hasindu Gamaarachchi" userId="11ad7e0d-6038-4d2b-91b9-ad1a3efa564a" providerId="ADAL" clId="{0C4FF1BF-A079-404F-908F-D222469236FA}" dt="2025-06-25T08:21:14.432" v="7" actId="20577"/>
        <pc:sldMkLst>
          <pc:docMk/>
          <pc:sldMk cId="3878541634" sldId="283"/>
        </pc:sldMkLst>
        <pc:spChg chg="mod">
          <ac:chgData name="Hasindu Gamaarachchi" userId="11ad7e0d-6038-4d2b-91b9-ad1a3efa564a" providerId="ADAL" clId="{0C4FF1BF-A079-404F-908F-D222469236FA}" dt="2025-06-25T08:21:14.432" v="7" actId="20577"/>
          <ac:spMkLst>
            <pc:docMk/>
            <pc:sldMk cId="3878541634" sldId="283"/>
            <ac:spMk id="2" creationId="{DA803135-0B91-09B6-7B9F-9C45536F9565}"/>
          </ac:spMkLst>
        </pc:spChg>
      </pc:sldChg>
      <pc:sldChg chg="addSp modSp add del mod">
        <pc:chgData name="Hasindu Gamaarachchi" userId="11ad7e0d-6038-4d2b-91b9-ad1a3efa564a" providerId="ADAL" clId="{0C4FF1BF-A079-404F-908F-D222469236FA}" dt="2025-06-25T09:43:38.574" v="215"/>
        <pc:sldMkLst>
          <pc:docMk/>
          <pc:sldMk cId="2066005274" sldId="349"/>
        </pc:sldMkLst>
      </pc:sldChg>
      <pc:sldChg chg="modSp mod ord">
        <pc:chgData name="Hasindu Gamaarachchi" userId="11ad7e0d-6038-4d2b-91b9-ad1a3efa564a" providerId="ADAL" clId="{0C4FF1BF-A079-404F-908F-D222469236FA}" dt="2025-06-25T08:38:27.349" v="102"/>
        <pc:sldMkLst>
          <pc:docMk/>
          <pc:sldMk cId="4151033300" sldId="411"/>
        </pc:sldMkLst>
      </pc:sldChg>
      <pc:sldChg chg="addSp delSp modSp mod">
        <pc:chgData name="Hasindu Gamaarachchi" userId="11ad7e0d-6038-4d2b-91b9-ad1a3efa564a" providerId="ADAL" clId="{0C4FF1BF-A079-404F-908F-D222469236FA}" dt="2025-06-25T08:37:34.987" v="85" actId="1076"/>
        <pc:sldMkLst>
          <pc:docMk/>
          <pc:sldMk cId="3296823230" sldId="412"/>
        </pc:sldMkLst>
      </pc:sldChg>
      <pc:sldChg chg="del">
        <pc:chgData name="Hasindu Gamaarachchi" userId="11ad7e0d-6038-4d2b-91b9-ad1a3efa564a" providerId="ADAL" clId="{0C4FF1BF-A079-404F-908F-D222469236FA}" dt="2025-06-25T09:32:14.214" v="175" actId="47"/>
        <pc:sldMkLst>
          <pc:docMk/>
          <pc:sldMk cId="1135571154" sldId="420"/>
        </pc:sldMkLst>
      </pc:sldChg>
      <pc:sldChg chg="modSp new mod">
        <pc:chgData name="Hasindu Gamaarachchi" userId="11ad7e0d-6038-4d2b-91b9-ad1a3efa564a" providerId="ADAL" clId="{0C4FF1BF-A079-404F-908F-D222469236FA}" dt="2025-06-25T08:38:50.325" v="166" actId="20577"/>
        <pc:sldMkLst>
          <pc:docMk/>
          <pc:sldMk cId="1548515629" sldId="424"/>
        </pc:sldMkLst>
      </pc:sldChg>
      <pc:sldChg chg="new del">
        <pc:chgData name="Hasindu Gamaarachchi" userId="11ad7e0d-6038-4d2b-91b9-ad1a3efa564a" providerId="ADAL" clId="{0C4FF1BF-A079-404F-908F-D222469236FA}" dt="2025-06-25T09:29:27.609" v="169" actId="47"/>
        <pc:sldMkLst>
          <pc:docMk/>
          <pc:sldMk cId="2904618963" sldId="425"/>
        </pc:sldMkLst>
      </pc:sldChg>
      <pc:sldChg chg="modSp add ord">
        <pc:chgData name="Hasindu Gamaarachchi" userId="11ad7e0d-6038-4d2b-91b9-ad1a3efa564a" providerId="ADAL" clId="{0C4FF1BF-A079-404F-908F-D222469236FA}" dt="2025-06-25T09:30:17.642" v="174"/>
        <pc:sldMkLst>
          <pc:docMk/>
          <pc:sldMk cId="3411406690" sldId="426"/>
        </pc:sldMkLst>
      </pc:sldChg>
      <pc:sldChg chg="add del">
        <pc:chgData name="Hasindu Gamaarachchi" userId="11ad7e0d-6038-4d2b-91b9-ad1a3efa564a" providerId="ADAL" clId="{0C4FF1BF-A079-404F-908F-D222469236FA}" dt="2025-06-25T09:30:10.261" v="172" actId="47"/>
        <pc:sldMkLst>
          <pc:docMk/>
          <pc:sldMk cId="3474757502" sldId="427"/>
        </pc:sldMkLst>
      </pc:sldChg>
      <pc:sldChg chg="addSp modSp new mod">
        <pc:chgData name="Hasindu Gamaarachchi" userId="11ad7e0d-6038-4d2b-91b9-ad1a3efa564a" providerId="ADAL" clId="{0C4FF1BF-A079-404F-908F-D222469236FA}" dt="2025-06-25T09:44:41.487" v="243" actId="20577"/>
        <pc:sldMkLst>
          <pc:docMk/>
          <pc:sldMk cId="3669140973" sldId="427"/>
        </pc:sldMkLst>
      </pc:sldChg>
      <pc:sldChg chg="addSp delSp modSp new mod ord">
        <pc:chgData name="Hasindu Gamaarachchi" userId="11ad7e0d-6038-4d2b-91b9-ad1a3efa564a" providerId="ADAL" clId="{0C4FF1BF-A079-404F-908F-D222469236FA}" dt="2025-06-25T09:43:04.805" v="208"/>
        <pc:sldMkLst>
          <pc:docMk/>
          <pc:sldMk cId="457196413" sldId="428"/>
        </pc:sldMkLst>
      </pc:sldChg>
      <pc:sldChg chg="new del">
        <pc:chgData name="Hasindu Gamaarachchi" userId="11ad7e0d-6038-4d2b-91b9-ad1a3efa564a" providerId="ADAL" clId="{0C4FF1BF-A079-404F-908F-D222469236FA}" dt="2025-06-25T09:43:28.807" v="212" actId="2696"/>
        <pc:sldMkLst>
          <pc:docMk/>
          <pc:sldMk cId="2134291436" sldId="429"/>
        </pc:sldMkLst>
      </pc:sldChg>
      <pc:sldChg chg="addSp modSp add ord">
        <pc:chgData name="Hasindu Gamaarachchi" userId="11ad7e0d-6038-4d2b-91b9-ad1a3efa564a" providerId="ADAL" clId="{0C4FF1BF-A079-404F-908F-D222469236FA}" dt="2025-06-25T09:43:42.188" v="218"/>
        <pc:sldMkLst>
          <pc:docMk/>
          <pc:sldMk cId="2409470961" sldId="430"/>
        </pc:sldMkLst>
      </pc:sldChg>
      <pc:sldChg chg="new del">
        <pc:chgData name="Hasindu Gamaarachchi" userId="11ad7e0d-6038-4d2b-91b9-ad1a3efa564a" providerId="ADAL" clId="{0C4FF1BF-A079-404F-908F-D222469236FA}" dt="2025-06-25T09:47:05.756" v="253" actId="47"/>
        <pc:sldMkLst>
          <pc:docMk/>
          <pc:sldMk cId="1061918293" sldId="431"/>
        </pc:sldMkLst>
      </pc:sldChg>
      <pc:sldChg chg="modSp new del mod">
        <pc:chgData name="Hasindu Gamaarachchi" userId="11ad7e0d-6038-4d2b-91b9-ad1a3efa564a" providerId="ADAL" clId="{0C4FF1BF-A079-404F-908F-D222469236FA}" dt="2025-06-25T09:44:38.455" v="238" actId="47"/>
        <pc:sldMkLst>
          <pc:docMk/>
          <pc:sldMk cId="2202513922" sldId="431"/>
        </pc:sldMkLst>
      </pc:sldChg>
    </pc:docChg>
  </pc:docChgLst>
  <pc:docChgLst>
    <pc:chgData name="Hasindu Gamaarachchi" userId="11ad7e0d-6038-4d2b-91b9-ad1a3efa564a" providerId="ADAL" clId="{CB82F4F0-DA42-43AF-B782-92C7C7E25F6B}"/>
    <pc:docChg chg="modSld">
      <pc:chgData name="Hasindu Gamaarachchi" userId="11ad7e0d-6038-4d2b-91b9-ad1a3efa564a" providerId="ADAL" clId="{CB82F4F0-DA42-43AF-B782-92C7C7E25F6B}" dt="2024-02-01T07:19:14.934" v="0" actId="1076"/>
      <pc:docMkLst>
        <pc:docMk/>
      </pc:docMkLst>
      <pc:sldChg chg="modSp mod">
        <pc:chgData name="Hasindu Gamaarachchi" userId="11ad7e0d-6038-4d2b-91b9-ad1a3efa564a" providerId="ADAL" clId="{CB82F4F0-DA42-43AF-B782-92C7C7E25F6B}" dt="2024-02-01T07:19:14.934" v="0" actId="1076"/>
        <pc:sldMkLst>
          <pc:docMk/>
          <pc:sldMk cId="37466759" sldId="268"/>
        </pc:sldMkLst>
      </pc:sldChg>
    </pc:docChg>
  </pc:docChgLst>
  <pc:docChgLst>
    <pc:chgData name="Hasindu Gamaarachchi" userId="11ad7e0d-6038-4d2b-91b9-ad1a3efa564a" providerId="ADAL" clId="{917654D0-DB74-4A7D-B41E-519AEBE792D3}"/>
    <pc:docChg chg="undo custSel addSld delSld modSld sldOrd">
      <pc:chgData name="Hasindu Gamaarachchi" userId="11ad7e0d-6038-4d2b-91b9-ad1a3efa564a" providerId="ADAL" clId="{917654D0-DB74-4A7D-B41E-519AEBE792D3}" dt="2024-05-26T01:38:02.885" v="1109" actId="20577"/>
      <pc:docMkLst>
        <pc:docMk/>
      </pc:docMkLst>
      <pc:sldChg chg="addSp delSp modSp mod setBg addAnim delAnim setClrOvrMap">
        <pc:chgData name="Hasindu Gamaarachchi" userId="11ad7e0d-6038-4d2b-91b9-ad1a3efa564a" providerId="ADAL" clId="{917654D0-DB74-4A7D-B41E-519AEBE792D3}" dt="2024-05-26T00:50:42.221" v="30" actId="1076"/>
        <pc:sldMkLst>
          <pc:docMk/>
          <pc:sldMk cId="2784658865" sldId="256"/>
        </pc:sldMkLst>
      </pc:sldChg>
      <pc:sldChg chg="addSp delSp modSp mod">
        <pc:chgData name="Hasindu Gamaarachchi" userId="11ad7e0d-6038-4d2b-91b9-ad1a3efa564a" providerId="ADAL" clId="{917654D0-DB74-4A7D-B41E-519AEBE792D3}" dt="2024-05-26T01:16:50.722" v="423" actId="20577"/>
        <pc:sldMkLst>
          <pc:docMk/>
          <pc:sldMk cId="37466759" sldId="268"/>
        </pc:sldMkLst>
      </pc:sldChg>
      <pc:sldChg chg="modSp mod">
        <pc:chgData name="Hasindu Gamaarachchi" userId="11ad7e0d-6038-4d2b-91b9-ad1a3efa564a" providerId="ADAL" clId="{917654D0-DB74-4A7D-B41E-519AEBE792D3}" dt="2024-05-26T01:15:27.114" v="411" actId="20577"/>
        <pc:sldMkLst>
          <pc:docMk/>
          <pc:sldMk cId="3313561830" sldId="269"/>
        </pc:sldMkLst>
      </pc:sldChg>
      <pc:sldChg chg="addSp delSp modSp mod">
        <pc:chgData name="Hasindu Gamaarachchi" userId="11ad7e0d-6038-4d2b-91b9-ad1a3efa564a" providerId="ADAL" clId="{917654D0-DB74-4A7D-B41E-519AEBE792D3}" dt="2024-05-26T01:19:41.355" v="450" actId="207"/>
        <pc:sldMkLst>
          <pc:docMk/>
          <pc:sldMk cId="744796366" sldId="270"/>
        </pc:sldMkLst>
      </pc:sldChg>
      <pc:sldChg chg="modSp mod ord">
        <pc:chgData name="Hasindu Gamaarachchi" userId="11ad7e0d-6038-4d2b-91b9-ad1a3efa564a" providerId="ADAL" clId="{917654D0-DB74-4A7D-B41E-519AEBE792D3}" dt="2024-05-26T01:25:57.787" v="648"/>
        <pc:sldMkLst>
          <pc:docMk/>
          <pc:sldMk cId="1464208398" sldId="271"/>
        </pc:sldMkLst>
      </pc:sldChg>
      <pc:sldChg chg="del">
        <pc:chgData name="Hasindu Gamaarachchi" userId="11ad7e0d-6038-4d2b-91b9-ad1a3efa564a" providerId="ADAL" clId="{917654D0-DB74-4A7D-B41E-519AEBE792D3}" dt="2024-05-26T01:21:38.713" v="560" actId="47"/>
        <pc:sldMkLst>
          <pc:docMk/>
          <pc:sldMk cId="1785424143" sldId="272"/>
        </pc:sldMkLst>
      </pc:sldChg>
      <pc:sldChg chg="addSp delSp modSp del mod">
        <pc:chgData name="Hasindu Gamaarachchi" userId="11ad7e0d-6038-4d2b-91b9-ad1a3efa564a" providerId="ADAL" clId="{917654D0-DB74-4A7D-B41E-519AEBE792D3}" dt="2024-05-26T01:23:45.737" v="604" actId="47"/>
        <pc:sldMkLst>
          <pc:docMk/>
          <pc:sldMk cId="2796178496" sldId="273"/>
        </pc:sldMkLst>
      </pc:sldChg>
      <pc:sldChg chg="del">
        <pc:chgData name="Hasindu Gamaarachchi" userId="11ad7e0d-6038-4d2b-91b9-ad1a3efa564a" providerId="ADAL" clId="{917654D0-DB74-4A7D-B41E-519AEBE792D3}" dt="2024-05-26T01:34:43.168" v="989" actId="47"/>
        <pc:sldMkLst>
          <pc:docMk/>
          <pc:sldMk cId="2247291010" sldId="274"/>
        </pc:sldMkLst>
      </pc:sldChg>
      <pc:sldChg chg="modSp mod">
        <pc:chgData name="Hasindu Gamaarachchi" userId="11ad7e0d-6038-4d2b-91b9-ad1a3efa564a" providerId="ADAL" clId="{917654D0-DB74-4A7D-B41E-519AEBE792D3}" dt="2024-05-26T01:38:02.885" v="1109" actId="20577"/>
        <pc:sldMkLst>
          <pc:docMk/>
          <pc:sldMk cId="2328615223" sldId="275"/>
        </pc:sldMkLst>
      </pc:sldChg>
      <pc:sldChg chg="modSp mod ord">
        <pc:chgData name="Hasindu Gamaarachchi" userId="11ad7e0d-6038-4d2b-91b9-ad1a3efa564a" providerId="ADAL" clId="{917654D0-DB74-4A7D-B41E-519AEBE792D3}" dt="2024-05-26T01:31:20.479" v="879" actId="20577"/>
        <pc:sldMkLst>
          <pc:docMk/>
          <pc:sldMk cId="2309858672" sldId="276"/>
        </pc:sldMkLst>
      </pc:sldChg>
      <pc:sldChg chg="addSp delSp modSp mod ord">
        <pc:chgData name="Hasindu Gamaarachchi" userId="11ad7e0d-6038-4d2b-91b9-ad1a3efa564a" providerId="ADAL" clId="{917654D0-DB74-4A7D-B41E-519AEBE792D3}" dt="2024-05-26T01:33:26.855" v="979" actId="1076"/>
        <pc:sldMkLst>
          <pc:docMk/>
          <pc:sldMk cId="303312330" sldId="277"/>
        </pc:sldMkLst>
      </pc:sldChg>
      <pc:sldChg chg="del">
        <pc:chgData name="Hasindu Gamaarachchi" userId="11ad7e0d-6038-4d2b-91b9-ad1a3efa564a" providerId="ADAL" clId="{917654D0-DB74-4A7D-B41E-519AEBE792D3}" dt="2024-05-26T01:31:39.158" v="880" actId="47"/>
        <pc:sldMkLst>
          <pc:docMk/>
          <pc:sldMk cId="2688245226" sldId="278"/>
        </pc:sldMkLst>
      </pc:sldChg>
      <pc:sldChg chg="del">
        <pc:chgData name="Hasindu Gamaarachchi" userId="11ad7e0d-6038-4d2b-91b9-ad1a3efa564a" providerId="ADAL" clId="{917654D0-DB74-4A7D-B41E-519AEBE792D3}" dt="2024-05-26T01:34:46.459" v="990" actId="47"/>
        <pc:sldMkLst>
          <pc:docMk/>
          <pc:sldMk cId="1497794081" sldId="281"/>
        </pc:sldMkLst>
      </pc:sldChg>
      <pc:sldChg chg="addSp delSp modSp new mod">
        <pc:chgData name="Hasindu Gamaarachchi" userId="11ad7e0d-6038-4d2b-91b9-ad1a3efa564a" providerId="ADAL" clId="{917654D0-DB74-4A7D-B41E-519AEBE792D3}" dt="2024-05-26T01:13:05.550" v="381" actId="12385"/>
        <pc:sldMkLst>
          <pc:docMk/>
          <pc:sldMk cId="320541214" sldId="288"/>
        </pc:sldMkLst>
      </pc:sldChg>
      <pc:sldChg chg="modSp new mod">
        <pc:chgData name="Hasindu Gamaarachchi" userId="11ad7e0d-6038-4d2b-91b9-ad1a3efa564a" providerId="ADAL" clId="{917654D0-DB74-4A7D-B41E-519AEBE792D3}" dt="2024-05-26T01:28:22.323" v="749" actId="20577"/>
        <pc:sldMkLst>
          <pc:docMk/>
          <pc:sldMk cId="1975038249" sldId="289"/>
        </pc:sldMkLst>
      </pc:sldChg>
      <pc:sldChg chg="modSp new mod ord">
        <pc:chgData name="Hasindu Gamaarachchi" userId="11ad7e0d-6038-4d2b-91b9-ad1a3efa564a" providerId="ADAL" clId="{917654D0-DB74-4A7D-B41E-519AEBE792D3}" dt="2024-05-26T01:27:31.054" v="715" actId="12"/>
        <pc:sldMkLst>
          <pc:docMk/>
          <pc:sldMk cId="3333075086" sldId="290"/>
        </pc:sldMkLst>
      </pc:sldChg>
      <pc:sldChg chg="modSp new mod">
        <pc:chgData name="Hasindu Gamaarachchi" userId="11ad7e0d-6038-4d2b-91b9-ad1a3efa564a" providerId="ADAL" clId="{917654D0-DB74-4A7D-B41E-519AEBE792D3}" dt="2024-05-26T01:36:01.250" v="1023" actId="20577"/>
        <pc:sldMkLst>
          <pc:docMk/>
          <pc:sldMk cId="3743288786" sldId="291"/>
        </pc:sldMkLst>
      </pc:sldChg>
      <pc:sldChg chg="addSp delSp modSp new mod">
        <pc:chgData name="Hasindu Gamaarachchi" userId="11ad7e0d-6038-4d2b-91b9-ad1a3efa564a" providerId="ADAL" clId="{917654D0-DB74-4A7D-B41E-519AEBE792D3}" dt="2024-05-26T01:37:23.167" v="1053" actId="1076"/>
        <pc:sldMkLst>
          <pc:docMk/>
          <pc:sldMk cId="2147942319" sldId="292"/>
        </pc:sldMkLst>
      </pc:sldChg>
    </pc:docChg>
  </pc:docChgLst>
  <pc:docChgLst>
    <pc:chgData name="Hasindu Gamaarachchi" userId="11ad7e0d-6038-4d2b-91b9-ad1a3efa564a" providerId="ADAL" clId="{854F86AF-C310-448D-94D6-7B391D2C0C08}"/>
    <pc:docChg chg="undo custSel addSld modSld">
      <pc:chgData name="Hasindu Gamaarachchi" userId="11ad7e0d-6038-4d2b-91b9-ad1a3efa564a" providerId="ADAL" clId="{854F86AF-C310-448D-94D6-7B391D2C0C08}" dt="2024-06-14T01:12:55.530" v="184" actId="313"/>
      <pc:docMkLst>
        <pc:docMk/>
      </pc:docMkLst>
      <pc:sldChg chg="modSp mod">
        <pc:chgData name="Hasindu Gamaarachchi" userId="11ad7e0d-6038-4d2b-91b9-ad1a3efa564a" providerId="ADAL" clId="{854F86AF-C310-448D-94D6-7B391D2C0C08}" dt="2024-06-14T01:09:35.341" v="34" actId="20577"/>
        <pc:sldMkLst>
          <pc:docMk/>
          <pc:sldMk cId="2004836495" sldId="273"/>
        </pc:sldMkLst>
      </pc:sldChg>
      <pc:sldChg chg="modSp new mod">
        <pc:chgData name="Hasindu Gamaarachchi" userId="11ad7e0d-6038-4d2b-91b9-ad1a3efa564a" providerId="ADAL" clId="{854F86AF-C310-448D-94D6-7B391D2C0C08}" dt="2024-06-14T01:12:55.530" v="184" actId="313"/>
        <pc:sldMkLst>
          <pc:docMk/>
          <pc:sldMk cId="3209607617" sldId="410"/>
        </pc:sldMkLst>
      </pc:sldChg>
    </pc:docChg>
  </pc:docChgLst>
  <pc:docChgLst>
    <pc:chgData name="Hasindu Gamaarachchi" userId="11ad7e0d-6038-4d2b-91b9-ad1a3efa564a" providerId="ADAL" clId="{A7D2B5AC-6E64-4DD8-892A-1BA92F389B2F}"/>
    <pc:docChg chg="undo custSel addSld delSld modSld sldOrd">
      <pc:chgData name="Hasindu Gamaarachchi" userId="11ad7e0d-6038-4d2b-91b9-ad1a3efa564a" providerId="ADAL" clId="{A7D2B5AC-6E64-4DD8-892A-1BA92F389B2F}" dt="2024-06-13T15:15:06.835" v="3533" actId="478"/>
      <pc:docMkLst>
        <pc:docMk/>
      </pc:docMkLst>
      <pc:sldChg chg="modSp mod">
        <pc:chgData name="Hasindu Gamaarachchi" userId="11ad7e0d-6038-4d2b-91b9-ad1a3efa564a" providerId="ADAL" clId="{A7D2B5AC-6E64-4DD8-892A-1BA92F389B2F}" dt="2024-06-13T12:37:35.766" v="2388" actId="20577"/>
        <pc:sldMkLst>
          <pc:docMk/>
          <pc:sldMk cId="2784658865" sldId="256"/>
        </pc:sldMkLst>
      </pc:sldChg>
      <pc:sldChg chg="addSp delSp modSp new mod">
        <pc:chgData name="Hasindu Gamaarachchi" userId="11ad7e0d-6038-4d2b-91b9-ad1a3efa564a" providerId="ADAL" clId="{A7D2B5AC-6E64-4DD8-892A-1BA92F389B2F}" dt="2024-06-13T14:05:34.352" v="3362" actId="20577"/>
        <pc:sldMkLst>
          <pc:docMk/>
          <pc:sldMk cId="3328530469" sldId="257"/>
        </pc:sldMkLst>
      </pc:sldChg>
      <pc:sldChg chg="addSp delSp modSp new mod">
        <pc:chgData name="Hasindu Gamaarachchi" userId="11ad7e0d-6038-4d2b-91b9-ad1a3efa564a" providerId="ADAL" clId="{A7D2B5AC-6E64-4DD8-892A-1BA92F389B2F}" dt="2024-06-13T14:15:40.430" v="3368" actId="20577"/>
        <pc:sldMkLst>
          <pc:docMk/>
          <pc:sldMk cId="2334386921" sldId="258"/>
        </pc:sldMkLst>
      </pc:sldChg>
      <pc:sldChg chg="modSp new del mod">
        <pc:chgData name="Hasindu Gamaarachchi" userId="11ad7e0d-6038-4d2b-91b9-ad1a3efa564a" providerId="ADAL" clId="{A7D2B5AC-6E64-4DD8-892A-1BA92F389B2F}" dt="2024-06-13T03:41:52.127" v="836" actId="47"/>
        <pc:sldMkLst>
          <pc:docMk/>
          <pc:sldMk cId="1734843208" sldId="259"/>
        </pc:sldMkLst>
      </pc:sldChg>
      <pc:sldChg chg="modSp new del mod">
        <pc:chgData name="Hasindu Gamaarachchi" userId="11ad7e0d-6038-4d2b-91b9-ad1a3efa564a" providerId="ADAL" clId="{A7D2B5AC-6E64-4DD8-892A-1BA92F389B2F}" dt="2024-06-13T03:53:05.260" v="1165" actId="47"/>
        <pc:sldMkLst>
          <pc:docMk/>
          <pc:sldMk cId="4163406102" sldId="260"/>
        </pc:sldMkLst>
      </pc:sldChg>
      <pc:sldChg chg="addSp delSp modSp new mod">
        <pc:chgData name="Hasindu Gamaarachchi" userId="11ad7e0d-6038-4d2b-91b9-ad1a3efa564a" providerId="ADAL" clId="{A7D2B5AC-6E64-4DD8-892A-1BA92F389B2F}" dt="2024-06-13T14:17:22.325" v="3440" actId="20577"/>
        <pc:sldMkLst>
          <pc:docMk/>
          <pc:sldMk cId="3262873595" sldId="261"/>
        </pc:sldMkLst>
      </pc:sldChg>
      <pc:sldChg chg="modSp new mod">
        <pc:chgData name="Hasindu Gamaarachchi" userId="11ad7e0d-6038-4d2b-91b9-ad1a3efa564a" providerId="ADAL" clId="{A7D2B5AC-6E64-4DD8-892A-1BA92F389B2F}" dt="2024-06-13T12:38:22.813" v="2392" actId="20577"/>
        <pc:sldMkLst>
          <pc:docMk/>
          <pc:sldMk cId="3600808299" sldId="262"/>
        </pc:sldMkLst>
      </pc:sldChg>
      <pc:sldChg chg="addSp delSp modSp new mod ord">
        <pc:chgData name="Hasindu Gamaarachchi" userId="11ad7e0d-6038-4d2b-91b9-ad1a3efa564a" providerId="ADAL" clId="{A7D2B5AC-6E64-4DD8-892A-1BA92F389B2F}" dt="2024-06-13T14:17:36.103" v="3456" actId="20577"/>
        <pc:sldMkLst>
          <pc:docMk/>
          <pc:sldMk cId="562910626" sldId="263"/>
        </pc:sldMkLst>
      </pc:sldChg>
      <pc:sldChg chg="addSp delSp modSp new mod">
        <pc:chgData name="Hasindu Gamaarachchi" userId="11ad7e0d-6038-4d2b-91b9-ad1a3efa564a" providerId="ADAL" clId="{A7D2B5AC-6E64-4DD8-892A-1BA92F389B2F}" dt="2024-06-13T14:16:28.399" v="3394" actId="207"/>
        <pc:sldMkLst>
          <pc:docMk/>
          <pc:sldMk cId="3182222539" sldId="264"/>
        </pc:sldMkLst>
      </pc:sldChg>
      <pc:sldChg chg="addSp delSp modSp new mod">
        <pc:chgData name="Hasindu Gamaarachchi" userId="11ad7e0d-6038-4d2b-91b9-ad1a3efa564a" providerId="ADAL" clId="{A7D2B5AC-6E64-4DD8-892A-1BA92F389B2F}" dt="2024-06-13T14:15:58.566" v="3386" actId="20577"/>
        <pc:sldMkLst>
          <pc:docMk/>
          <pc:sldMk cId="788079117" sldId="265"/>
        </pc:sldMkLst>
      </pc:sldChg>
      <pc:sldChg chg="modSp new del mod">
        <pc:chgData name="Hasindu Gamaarachchi" userId="11ad7e0d-6038-4d2b-91b9-ad1a3efa564a" providerId="ADAL" clId="{A7D2B5AC-6E64-4DD8-892A-1BA92F389B2F}" dt="2024-06-13T03:35:07.308" v="720" actId="47"/>
        <pc:sldMkLst>
          <pc:docMk/>
          <pc:sldMk cId="4152621959" sldId="265"/>
        </pc:sldMkLst>
      </pc:sldChg>
      <pc:sldChg chg="addSp delSp modSp add mod">
        <pc:chgData name="Hasindu Gamaarachchi" userId="11ad7e0d-6038-4d2b-91b9-ad1a3efa564a" providerId="ADAL" clId="{A7D2B5AC-6E64-4DD8-892A-1BA92F389B2F}" dt="2024-06-13T14:34:15.934" v="3532" actId="20577"/>
        <pc:sldMkLst>
          <pc:docMk/>
          <pc:sldMk cId="1305372848" sldId="266"/>
        </pc:sldMkLst>
      </pc:sldChg>
      <pc:sldChg chg="addSp modSp add mod">
        <pc:chgData name="Hasindu Gamaarachchi" userId="11ad7e0d-6038-4d2b-91b9-ad1a3efa564a" providerId="ADAL" clId="{A7D2B5AC-6E64-4DD8-892A-1BA92F389B2F}" dt="2024-06-13T14:16:51.319" v="3410" actId="20577"/>
        <pc:sldMkLst>
          <pc:docMk/>
          <pc:sldMk cId="3011182381" sldId="267"/>
        </pc:sldMkLst>
      </pc:sldChg>
      <pc:sldChg chg="del">
        <pc:chgData name="Hasindu Gamaarachchi" userId="11ad7e0d-6038-4d2b-91b9-ad1a3efa564a" providerId="ADAL" clId="{A7D2B5AC-6E64-4DD8-892A-1BA92F389B2F}" dt="2024-06-13T03:04:34.905" v="8" actId="47"/>
        <pc:sldMkLst>
          <pc:docMk/>
          <pc:sldMk cId="37466759" sldId="268"/>
        </pc:sldMkLst>
      </pc:sldChg>
      <pc:sldChg chg="new del">
        <pc:chgData name="Hasindu Gamaarachchi" userId="11ad7e0d-6038-4d2b-91b9-ad1a3efa564a" providerId="ADAL" clId="{A7D2B5AC-6E64-4DD8-892A-1BA92F389B2F}" dt="2024-06-13T03:38:32.352" v="761" actId="47"/>
        <pc:sldMkLst>
          <pc:docMk/>
          <pc:sldMk cId="2959657721" sldId="268"/>
        </pc:sldMkLst>
      </pc:sldChg>
      <pc:sldChg chg="add del">
        <pc:chgData name="Hasindu Gamaarachchi" userId="11ad7e0d-6038-4d2b-91b9-ad1a3efa564a" providerId="ADAL" clId="{A7D2B5AC-6E64-4DD8-892A-1BA92F389B2F}" dt="2024-06-13T04:00:34.167" v="1281" actId="47"/>
        <pc:sldMkLst>
          <pc:docMk/>
          <pc:sldMk cId="4029199144" sldId="268"/>
        </pc:sldMkLst>
      </pc:sldChg>
      <pc:sldChg chg="del">
        <pc:chgData name="Hasindu Gamaarachchi" userId="11ad7e0d-6038-4d2b-91b9-ad1a3efa564a" providerId="ADAL" clId="{A7D2B5AC-6E64-4DD8-892A-1BA92F389B2F}" dt="2024-06-13T03:04:34.905" v="8" actId="47"/>
        <pc:sldMkLst>
          <pc:docMk/>
          <pc:sldMk cId="1351874665" sldId="269"/>
        </pc:sldMkLst>
      </pc:sldChg>
      <pc:sldChg chg="addSp delSp modSp add mod">
        <pc:chgData name="Hasindu Gamaarachchi" userId="11ad7e0d-6038-4d2b-91b9-ad1a3efa564a" providerId="ADAL" clId="{A7D2B5AC-6E64-4DD8-892A-1BA92F389B2F}" dt="2024-06-13T14:17:30.342" v="3454" actId="20577"/>
        <pc:sldMkLst>
          <pc:docMk/>
          <pc:sldMk cId="2239483636" sldId="269"/>
        </pc:sldMkLst>
      </pc:sldChg>
      <pc:sldChg chg="addSp delSp modSp add del mod">
        <pc:chgData name="Hasindu Gamaarachchi" userId="11ad7e0d-6038-4d2b-91b9-ad1a3efa564a" providerId="ADAL" clId="{A7D2B5AC-6E64-4DD8-892A-1BA92F389B2F}" dt="2024-06-13T03:43:15.383" v="853" actId="47"/>
        <pc:sldMkLst>
          <pc:docMk/>
          <pc:sldMk cId="2769727150" sldId="269"/>
        </pc:sldMkLst>
      </pc:sldChg>
      <pc:sldChg chg="del">
        <pc:chgData name="Hasindu Gamaarachchi" userId="11ad7e0d-6038-4d2b-91b9-ad1a3efa564a" providerId="ADAL" clId="{A7D2B5AC-6E64-4DD8-892A-1BA92F389B2F}" dt="2024-06-13T03:04:34.905" v="8" actId="47"/>
        <pc:sldMkLst>
          <pc:docMk/>
          <pc:sldMk cId="1090954070" sldId="270"/>
        </pc:sldMkLst>
      </pc:sldChg>
      <pc:sldChg chg="new del">
        <pc:chgData name="Hasindu Gamaarachchi" userId="11ad7e0d-6038-4d2b-91b9-ad1a3efa564a" providerId="ADAL" clId="{A7D2B5AC-6E64-4DD8-892A-1BA92F389B2F}" dt="2024-06-13T04:02:46.895" v="1299" actId="47"/>
        <pc:sldMkLst>
          <pc:docMk/>
          <pc:sldMk cId="3220900752" sldId="270"/>
        </pc:sldMkLst>
      </pc:sldChg>
      <pc:sldChg chg="addSp delSp modSp add mod modAnim">
        <pc:chgData name="Hasindu Gamaarachchi" userId="11ad7e0d-6038-4d2b-91b9-ad1a3efa564a" providerId="ADAL" clId="{A7D2B5AC-6E64-4DD8-892A-1BA92F389B2F}" dt="2024-06-13T04:54:12.339" v="2040" actId="20577"/>
        <pc:sldMkLst>
          <pc:docMk/>
          <pc:sldMk cId="4282004972" sldId="270"/>
        </pc:sldMkLst>
      </pc:sldChg>
      <pc:sldChg chg="del">
        <pc:chgData name="Hasindu Gamaarachchi" userId="11ad7e0d-6038-4d2b-91b9-ad1a3efa564a" providerId="ADAL" clId="{A7D2B5AC-6E64-4DD8-892A-1BA92F389B2F}" dt="2024-06-13T03:04:34.905" v="8" actId="47"/>
        <pc:sldMkLst>
          <pc:docMk/>
          <pc:sldMk cId="1309588517" sldId="271"/>
        </pc:sldMkLst>
      </pc:sldChg>
      <pc:sldChg chg="addSp delSp modSp new mod ord">
        <pc:chgData name="Hasindu Gamaarachchi" userId="11ad7e0d-6038-4d2b-91b9-ad1a3efa564a" providerId="ADAL" clId="{A7D2B5AC-6E64-4DD8-892A-1BA92F389B2F}" dt="2024-06-13T05:04:51.784" v="2287" actId="20577"/>
        <pc:sldMkLst>
          <pc:docMk/>
          <pc:sldMk cId="1971725014" sldId="271"/>
        </pc:sldMkLst>
      </pc:sldChg>
      <pc:sldChg chg="del">
        <pc:chgData name="Hasindu Gamaarachchi" userId="11ad7e0d-6038-4d2b-91b9-ad1a3efa564a" providerId="ADAL" clId="{A7D2B5AC-6E64-4DD8-892A-1BA92F389B2F}" dt="2024-06-13T03:04:34.905" v="8" actId="47"/>
        <pc:sldMkLst>
          <pc:docMk/>
          <pc:sldMk cId="482126781" sldId="272"/>
        </pc:sldMkLst>
      </pc:sldChg>
      <pc:sldChg chg="addSp delSp modSp new mod ord">
        <pc:chgData name="Hasindu Gamaarachchi" userId="11ad7e0d-6038-4d2b-91b9-ad1a3efa564a" providerId="ADAL" clId="{A7D2B5AC-6E64-4DD8-892A-1BA92F389B2F}" dt="2024-06-13T12:52:19.081" v="2460" actId="20577"/>
        <pc:sldMkLst>
          <pc:docMk/>
          <pc:sldMk cId="2337157156" sldId="272"/>
        </pc:sldMkLst>
      </pc:sldChg>
      <pc:sldChg chg="addSp modSp add mod">
        <pc:chgData name="Hasindu Gamaarachchi" userId="11ad7e0d-6038-4d2b-91b9-ad1a3efa564a" providerId="ADAL" clId="{A7D2B5AC-6E64-4DD8-892A-1BA92F389B2F}" dt="2024-06-13T14:18:11.887" v="3494" actId="20577"/>
        <pc:sldMkLst>
          <pc:docMk/>
          <pc:sldMk cId="2004836495" sldId="273"/>
        </pc:sldMkLst>
      </pc:sldChg>
      <pc:sldChg chg="del">
        <pc:chgData name="Hasindu Gamaarachchi" userId="11ad7e0d-6038-4d2b-91b9-ad1a3efa564a" providerId="ADAL" clId="{A7D2B5AC-6E64-4DD8-892A-1BA92F389B2F}" dt="2024-06-13T03:04:34.905" v="8" actId="47"/>
        <pc:sldMkLst>
          <pc:docMk/>
          <pc:sldMk cId="2868413013" sldId="273"/>
        </pc:sldMkLst>
      </pc:sldChg>
      <pc:sldChg chg="del">
        <pc:chgData name="Hasindu Gamaarachchi" userId="11ad7e0d-6038-4d2b-91b9-ad1a3efa564a" providerId="ADAL" clId="{A7D2B5AC-6E64-4DD8-892A-1BA92F389B2F}" dt="2024-06-13T03:04:34.905" v="8" actId="47"/>
        <pc:sldMkLst>
          <pc:docMk/>
          <pc:sldMk cId="1303638250" sldId="274"/>
        </pc:sldMkLst>
      </pc:sldChg>
      <pc:sldChg chg="addSp modSp new mod ord">
        <pc:chgData name="Hasindu Gamaarachchi" userId="11ad7e0d-6038-4d2b-91b9-ad1a3efa564a" providerId="ADAL" clId="{A7D2B5AC-6E64-4DD8-892A-1BA92F389B2F}" dt="2024-06-13T13:34:30.235" v="2949" actId="20577"/>
        <pc:sldMkLst>
          <pc:docMk/>
          <pc:sldMk cId="1664659217" sldId="274"/>
        </pc:sldMkLst>
      </pc:sldChg>
      <pc:sldChg chg="addSp delSp modSp new mod delAnim modAnim">
        <pc:chgData name="Hasindu Gamaarachchi" userId="11ad7e0d-6038-4d2b-91b9-ad1a3efa564a" providerId="ADAL" clId="{A7D2B5AC-6E64-4DD8-892A-1BA92F389B2F}" dt="2024-06-13T14:06:27.952" v="3365" actId="20577"/>
        <pc:sldMkLst>
          <pc:docMk/>
          <pc:sldMk cId="984511980" sldId="275"/>
        </pc:sldMkLst>
      </pc:sldChg>
      <pc:sldChg chg="del">
        <pc:chgData name="Hasindu Gamaarachchi" userId="11ad7e0d-6038-4d2b-91b9-ad1a3efa564a" providerId="ADAL" clId="{A7D2B5AC-6E64-4DD8-892A-1BA92F389B2F}" dt="2024-06-13T03:04:34.905" v="8" actId="47"/>
        <pc:sldMkLst>
          <pc:docMk/>
          <pc:sldMk cId="3790912304" sldId="275"/>
        </pc:sldMkLst>
      </pc:sldChg>
      <pc:sldChg chg="addSp delSp modSp new mod">
        <pc:chgData name="Hasindu Gamaarachchi" userId="11ad7e0d-6038-4d2b-91b9-ad1a3efa564a" providerId="ADAL" clId="{A7D2B5AC-6E64-4DD8-892A-1BA92F389B2F}" dt="2024-06-13T15:15:06.835" v="3533" actId="478"/>
        <pc:sldMkLst>
          <pc:docMk/>
          <pc:sldMk cId="202448635" sldId="276"/>
        </pc:sldMkLst>
      </pc:sldChg>
      <pc:sldChg chg="del">
        <pc:chgData name="Hasindu Gamaarachchi" userId="11ad7e0d-6038-4d2b-91b9-ad1a3efa564a" providerId="ADAL" clId="{A7D2B5AC-6E64-4DD8-892A-1BA92F389B2F}" dt="2024-06-13T03:04:34.905" v="8" actId="47"/>
        <pc:sldMkLst>
          <pc:docMk/>
          <pc:sldMk cId="2243200524" sldId="276"/>
        </pc:sldMkLst>
      </pc:sldChg>
      <pc:sldChg chg="addSp delSp modSp add mod">
        <pc:chgData name="Hasindu Gamaarachchi" userId="11ad7e0d-6038-4d2b-91b9-ad1a3efa564a" providerId="ADAL" clId="{A7D2B5AC-6E64-4DD8-892A-1BA92F389B2F}" dt="2024-06-13T14:17:45.999" v="3470" actId="20577"/>
        <pc:sldMkLst>
          <pc:docMk/>
          <pc:sldMk cId="3344032877" sldId="277"/>
        </pc:sldMkLst>
      </pc:sldChg>
      <pc:sldChg chg="addSp modSp new mod">
        <pc:chgData name="Hasindu Gamaarachchi" userId="11ad7e0d-6038-4d2b-91b9-ad1a3efa564a" providerId="ADAL" clId="{A7D2B5AC-6E64-4DD8-892A-1BA92F389B2F}" dt="2024-06-13T14:17:58.951" v="3478" actId="20577"/>
        <pc:sldMkLst>
          <pc:docMk/>
          <pc:sldMk cId="1636187232" sldId="278"/>
        </pc:sldMkLst>
      </pc:sldChg>
      <pc:sldChg chg="addSp delSp modSp new del mod">
        <pc:chgData name="Hasindu Gamaarachchi" userId="11ad7e0d-6038-4d2b-91b9-ad1a3efa564a" providerId="ADAL" clId="{A7D2B5AC-6E64-4DD8-892A-1BA92F389B2F}" dt="2024-06-13T05:14:29.958" v="2343" actId="47"/>
        <pc:sldMkLst>
          <pc:docMk/>
          <pc:sldMk cId="2870870452" sldId="278"/>
        </pc:sldMkLst>
      </pc:sldChg>
      <pc:sldChg chg="del">
        <pc:chgData name="Hasindu Gamaarachchi" userId="11ad7e0d-6038-4d2b-91b9-ad1a3efa564a" providerId="ADAL" clId="{A7D2B5AC-6E64-4DD8-892A-1BA92F389B2F}" dt="2024-06-13T03:04:34.905" v="8" actId="47"/>
        <pc:sldMkLst>
          <pc:docMk/>
          <pc:sldMk cId="3113394576" sldId="278"/>
        </pc:sldMkLst>
      </pc:sldChg>
      <pc:sldChg chg="del">
        <pc:chgData name="Hasindu Gamaarachchi" userId="11ad7e0d-6038-4d2b-91b9-ad1a3efa564a" providerId="ADAL" clId="{A7D2B5AC-6E64-4DD8-892A-1BA92F389B2F}" dt="2024-06-13T03:04:34.905" v="8" actId="47"/>
        <pc:sldMkLst>
          <pc:docMk/>
          <pc:sldMk cId="1547637161" sldId="279"/>
        </pc:sldMkLst>
      </pc:sldChg>
      <pc:sldChg chg="new del">
        <pc:chgData name="Hasindu Gamaarachchi" userId="11ad7e0d-6038-4d2b-91b9-ad1a3efa564a" providerId="ADAL" clId="{A7D2B5AC-6E64-4DD8-892A-1BA92F389B2F}" dt="2024-06-13T13:13:48.787" v="2683" actId="47"/>
        <pc:sldMkLst>
          <pc:docMk/>
          <pc:sldMk cId="4008017853" sldId="279"/>
        </pc:sldMkLst>
      </pc:sldChg>
      <pc:sldChg chg="del">
        <pc:chgData name="Hasindu Gamaarachchi" userId="11ad7e0d-6038-4d2b-91b9-ad1a3efa564a" providerId="ADAL" clId="{A7D2B5AC-6E64-4DD8-892A-1BA92F389B2F}" dt="2024-06-13T03:04:34.905" v="8" actId="47"/>
        <pc:sldMkLst>
          <pc:docMk/>
          <pc:sldMk cId="2139175170" sldId="280"/>
        </pc:sldMkLst>
      </pc:sldChg>
      <pc:sldChg chg="del">
        <pc:chgData name="Hasindu Gamaarachchi" userId="11ad7e0d-6038-4d2b-91b9-ad1a3efa564a" providerId="ADAL" clId="{A7D2B5AC-6E64-4DD8-892A-1BA92F389B2F}" dt="2024-06-13T03:04:34.905" v="8" actId="47"/>
        <pc:sldMkLst>
          <pc:docMk/>
          <pc:sldMk cId="2181267895" sldId="281"/>
        </pc:sldMkLst>
      </pc:sldChg>
      <pc:sldChg chg="del">
        <pc:chgData name="Hasindu Gamaarachchi" userId="11ad7e0d-6038-4d2b-91b9-ad1a3efa564a" providerId="ADAL" clId="{A7D2B5AC-6E64-4DD8-892A-1BA92F389B2F}" dt="2024-06-13T03:04:34.905" v="8" actId="47"/>
        <pc:sldMkLst>
          <pc:docMk/>
          <pc:sldMk cId="1391479260" sldId="282"/>
        </pc:sldMkLst>
      </pc:sldChg>
      <pc:sldChg chg="addSp delSp modSp add mod ord">
        <pc:chgData name="Hasindu Gamaarachchi" userId="11ad7e0d-6038-4d2b-91b9-ad1a3efa564a" providerId="ADAL" clId="{A7D2B5AC-6E64-4DD8-892A-1BA92F389B2F}" dt="2024-06-13T13:18:52.124" v="2771"/>
        <pc:sldMkLst>
          <pc:docMk/>
          <pc:sldMk cId="1197208543" sldId="343"/>
        </pc:sldMkLst>
      </pc:sldChg>
      <pc:sldChg chg="new del">
        <pc:chgData name="Hasindu Gamaarachchi" userId="11ad7e0d-6038-4d2b-91b9-ad1a3efa564a" providerId="ADAL" clId="{A7D2B5AC-6E64-4DD8-892A-1BA92F389B2F}" dt="2024-06-13T13:17:45.934" v="2767" actId="47"/>
        <pc:sldMkLst>
          <pc:docMk/>
          <pc:sldMk cId="2952377682" sldId="344"/>
        </pc:sldMkLst>
      </pc:sldChg>
      <pc:sldChg chg="modSp add mod ord">
        <pc:chgData name="Hasindu Gamaarachchi" userId="11ad7e0d-6038-4d2b-91b9-ad1a3efa564a" providerId="ADAL" clId="{A7D2B5AC-6E64-4DD8-892A-1BA92F389B2F}" dt="2024-06-13T13:18:59.599" v="2775"/>
        <pc:sldMkLst>
          <pc:docMk/>
          <pc:sldMk cId="1307188585" sldId="353"/>
        </pc:sldMkLst>
      </pc:sldChg>
      <pc:sldChg chg="modSp add mod ord">
        <pc:chgData name="Hasindu Gamaarachchi" userId="11ad7e0d-6038-4d2b-91b9-ad1a3efa564a" providerId="ADAL" clId="{A7D2B5AC-6E64-4DD8-892A-1BA92F389B2F}" dt="2024-06-13T13:19:12.420" v="2779"/>
        <pc:sldMkLst>
          <pc:docMk/>
          <pc:sldMk cId="2086055198" sldId="354"/>
        </pc:sldMkLst>
      </pc:sldChg>
      <pc:sldChg chg="addSp delSp modSp new mod">
        <pc:chgData name="Hasindu Gamaarachchi" userId="11ad7e0d-6038-4d2b-91b9-ad1a3efa564a" providerId="ADAL" clId="{A7D2B5AC-6E64-4DD8-892A-1BA92F389B2F}" dt="2024-06-13T13:23:06.763" v="2822" actId="20577"/>
        <pc:sldMkLst>
          <pc:docMk/>
          <pc:sldMk cId="603354043" sldId="355"/>
        </pc:sldMkLst>
      </pc:sldChg>
      <pc:sldChg chg="modSp add mod">
        <pc:chgData name="Hasindu Gamaarachchi" userId="11ad7e0d-6038-4d2b-91b9-ad1a3efa564a" providerId="ADAL" clId="{A7D2B5AC-6E64-4DD8-892A-1BA92F389B2F}" dt="2024-06-13T14:18:17.014" v="3498" actId="20577"/>
        <pc:sldMkLst>
          <pc:docMk/>
          <pc:sldMk cId="0" sldId="360"/>
        </pc:sldMkLst>
      </pc:sldChg>
      <pc:sldChg chg="modSp add mod">
        <pc:chgData name="Hasindu Gamaarachchi" userId="11ad7e0d-6038-4d2b-91b9-ad1a3efa564a" providerId="ADAL" clId="{A7D2B5AC-6E64-4DD8-892A-1BA92F389B2F}" dt="2024-06-13T13:27:51.756" v="2829" actId="1076"/>
        <pc:sldMkLst>
          <pc:docMk/>
          <pc:sldMk cId="0" sldId="406"/>
        </pc:sldMkLst>
      </pc:sldChg>
      <pc:sldChg chg="modSp new mod">
        <pc:chgData name="Hasindu Gamaarachchi" userId="11ad7e0d-6038-4d2b-91b9-ad1a3efa564a" providerId="ADAL" clId="{A7D2B5AC-6E64-4DD8-892A-1BA92F389B2F}" dt="2024-06-13T13:32:19.763" v="2876" actId="14100"/>
        <pc:sldMkLst>
          <pc:docMk/>
          <pc:sldMk cId="3119100042" sldId="407"/>
        </pc:sldMkLst>
      </pc:sldChg>
      <pc:sldChg chg="new del">
        <pc:chgData name="Hasindu Gamaarachchi" userId="11ad7e0d-6038-4d2b-91b9-ad1a3efa564a" providerId="ADAL" clId="{A7D2B5AC-6E64-4DD8-892A-1BA92F389B2F}" dt="2024-06-13T13:27:21.751" v="2827" actId="47"/>
        <pc:sldMkLst>
          <pc:docMk/>
          <pc:sldMk cId="3714259972" sldId="407"/>
        </pc:sldMkLst>
      </pc:sldChg>
      <pc:sldChg chg="new del">
        <pc:chgData name="Hasindu Gamaarachchi" userId="11ad7e0d-6038-4d2b-91b9-ad1a3efa564a" providerId="ADAL" clId="{A7D2B5AC-6E64-4DD8-892A-1BA92F389B2F}" dt="2024-06-13T13:34:58.811" v="2951" actId="47"/>
        <pc:sldMkLst>
          <pc:docMk/>
          <pc:sldMk cId="1689420224" sldId="408"/>
        </pc:sldMkLst>
      </pc:sldChg>
      <pc:sldChg chg="addSp delSp modSp new mod">
        <pc:chgData name="Hasindu Gamaarachchi" userId="11ad7e0d-6038-4d2b-91b9-ad1a3efa564a" providerId="ADAL" clId="{A7D2B5AC-6E64-4DD8-892A-1BA92F389B2F}" dt="2024-06-13T13:43:38.943" v="3299" actId="1076"/>
        <pc:sldMkLst>
          <pc:docMk/>
          <pc:sldMk cId="2609078139" sldId="408"/>
        </pc:sldMkLst>
      </pc:sldChg>
      <pc:sldChg chg="addSp delSp modSp new mod">
        <pc:chgData name="Hasindu Gamaarachchi" userId="11ad7e0d-6038-4d2b-91b9-ad1a3efa564a" providerId="ADAL" clId="{A7D2B5AC-6E64-4DD8-892A-1BA92F389B2F}" dt="2024-06-13T14:00:22.138" v="3343" actId="20577"/>
        <pc:sldMkLst>
          <pc:docMk/>
          <pc:sldMk cId="852705669" sldId="4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46CB6-CABE-42F3-9D2F-C17624B660FF}" type="datetimeFigureOut">
              <a:rPr lang="en-AU" smtClean="0"/>
              <a:t>2/07/2025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78982-F41D-4BE7-B666-70BB6F099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640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some pics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78982-F41D-4BE7-B666-70BB6F0997B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5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EDB6-DE7D-BF54-5077-14653978C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09EB6-BF94-119A-A75A-527987448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0989F-E7ED-4F0B-D4BD-53374C2EE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21E4-FB04-453F-918B-9EEDF8403E6C}" type="datetime1">
              <a:rPr lang="en-AU" smtClean="0"/>
              <a:t>2/07/2025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2C368-BACC-2542-F7E0-78B8F832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42D4F-7163-9694-2F15-2C25A591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A72-ECC7-49D5-BDDD-9E920A121F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97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29566-8690-6B15-F259-96582447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50F45-C0D9-A76E-D51B-C39BF3454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F5A13-1044-C976-5C3A-F68B0F54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FA53-D8EF-4FBB-8570-9B4D40473609}" type="datetime1">
              <a:rPr lang="en-AU" smtClean="0"/>
              <a:t>2/07/2025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29A55-B8EF-BB9C-00B7-C2CBAB90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BE08F-67E6-324E-71B2-2773B761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A72-ECC7-49D5-BDDD-9E920A121F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90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CA0DFF-39A6-75FA-B247-A9494F119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0962B-A18F-DFCA-0E7C-0365561A7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CBC71-DC1A-BD27-EA84-71D46E20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ED72-F159-4C76-91DB-152BCDB22E8E}" type="datetime1">
              <a:rPr lang="en-AU" smtClean="0"/>
              <a:t>2/07/2025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B32AE-0670-F520-A2E3-FD5D26B3F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2BF2E-865A-2C28-65A5-A98490395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A72-ECC7-49D5-BDDD-9E920A121F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691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01451E-8392-A208-91B6-F9551ABA6F04}"/>
              </a:ext>
            </a:extLst>
          </p:cNvPr>
          <p:cNvSpPr/>
          <p:nvPr userDrawn="1"/>
        </p:nvSpPr>
        <p:spPr>
          <a:xfrm>
            <a:off x="0" y="0"/>
            <a:ext cx="12192000" cy="13350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F9863-88BB-4179-0908-89D8F5E8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1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C87A4-AFAA-FA27-80D4-A6A1C6597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09494-003D-69E9-0C11-028E23A2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246-E07C-48FE-AF7A-77C38C8295AF}" type="datetime1">
              <a:rPr lang="en-AU" smtClean="0"/>
              <a:t>2/07/2025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E1943-B744-1EA6-6814-DB81F5C46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5577C-83D2-8322-4D92-E9899AD4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A72-ECC7-49D5-BDDD-9E920A121F4B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2BA110-1C97-7B01-7D12-DBED9CF4FEB2}"/>
              </a:ext>
            </a:extLst>
          </p:cNvPr>
          <p:cNvSpPr/>
          <p:nvPr userDrawn="1"/>
        </p:nvSpPr>
        <p:spPr>
          <a:xfrm>
            <a:off x="0" y="1335080"/>
            <a:ext cx="12192000" cy="138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4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9DA68-B9F6-8250-8DDC-B778A0156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4F842-0F80-C50C-43A6-EE999A8BB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165D8-A7AD-A66E-A6CA-6E9D4CA49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EFB8-8049-4BD8-B3F5-4BA8E64862F9}" type="datetime1">
              <a:rPr lang="en-AU" smtClean="0"/>
              <a:t>2/07/2025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A9F45-01F4-92C7-3879-ADF6C606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8CF42-703E-2488-80E5-1EEC4C22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A72-ECC7-49D5-BDDD-9E920A121F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777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42FF-A51D-D17D-10C6-B3F1E11F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BDA78-2883-024F-9F94-188D143DB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DA84F-867B-3B44-3BB5-B2A186D82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A894C-871E-2F45-5085-45AA29E6A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C03A-8970-473D-BFF7-920AF21FB15F}" type="datetime1">
              <a:rPr lang="en-AU" smtClean="0"/>
              <a:t>2/07/2025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DAB15-D7DA-6332-E8EA-846B87847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B8095-92F3-71FC-2B43-26B53797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A72-ECC7-49D5-BDDD-9E920A121F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595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3265F-DDE1-7EBC-6B95-7F52B389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0E3E1-9C7D-86AE-5928-FB66EF2C0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5B6D2-E5EC-CF7D-640E-DA2ECF4B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0B98C-B2AE-B7B3-09CB-3DEE01625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5A8930-73F0-D79D-2211-7178A9EBDB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7B2D6B-7C58-F076-3190-977B0D79C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4D86-9676-446F-8ED6-FD6E2DDD2CED}" type="datetime1">
              <a:rPr lang="en-AU" smtClean="0"/>
              <a:t>2/07/2025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FB502D-0535-AFD4-C86F-15568635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06202-8E97-62CF-55A5-192FDCC8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A72-ECC7-49D5-BDDD-9E920A121F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77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46F3-7628-F429-D184-85DE41B4D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E07051-181C-4DF9-30E1-3F047EA7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AA0E-667E-4E3E-B5E9-C9FC80613BFD}" type="datetime1">
              <a:rPr lang="en-AU" smtClean="0"/>
              <a:t>2/07/2025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ABD2C-0B6A-FA0F-B1C1-65C30924D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5F1CD-D5CC-C87E-AF89-A88BB456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A72-ECC7-49D5-BDDD-9E920A121F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599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C8F583-001D-DEFE-53E4-77F0E4BB2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219A-2499-4BAC-A7CF-C4FDC1C80F11}" type="datetime1">
              <a:rPr lang="en-AU" smtClean="0"/>
              <a:t>2/07/2025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046F52-AF0C-7313-732D-732C8BA0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EC52B-2987-6E35-E808-7938D35A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A72-ECC7-49D5-BDDD-9E920A121F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579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67F23-7AB2-5621-D386-853893E35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917FD-9524-724E-0925-9F51C210D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C0BEF-E93B-1F6D-E68C-B40634ACE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3A1D8-6A87-3AF9-CB26-E486668D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38B3-D945-4879-86F8-D978BA023D45}" type="datetime1">
              <a:rPr lang="en-AU" smtClean="0"/>
              <a:t>2/07/2025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6B05E-A0B3-DA68-F5D4-FB157E8F6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47660-12F9-7F8E-29C3-902AC3AD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A72-ECC7-49D5-BDDD-9E920A121F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121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C6E76-5949-5F1C-C3F0-24EA6030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E537BE-7451-D493-F5C3-57C6B005F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B4423-E6B4-5EFB-9F6F-3A84DAB75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143FB-C474-31FE-0634-85C41782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1F2C5-CC8B-4E59-995E-5B306C2D43BA}" type="datetime1">
              <a:rPr lang="en-AU" smtClean="0"/>
              <a:t>2/07/2025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1EAA2-E334-878B-88C8-3776EA48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85F34-32C4-F8CA-383D-8BC9F6079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A72-ECC7-49D5-BDDD-9E920A121F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378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84D929-E478-015E-6B25-5D0A4BF8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4A5B0-E115-8D2F-6EB1-AFCA976A6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3752B-E2D6-5703-3290-BCDC0EBBF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DF131-A057-4577-A301-EFEC5E42AD9E}" type="datetime1">
              <a:rPr lang="en-AU" smtClean="0"/>
              <a:t>2/07/2025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34BF7-F4FB-69AD-A137-B679B5B75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1A66E-FDEB-C5B1-68EB-538A4C605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0A72-ECC7-49D5-BDDD-9E920A121F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528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012AE-0A91-BCD1-FEFD-E53A1C3C8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" t="7701" r="2393" b="7789"/>
          <a:stretch/>
        </p:blipFill>
        <p:spPr>
          <a:xfrm>
            <a:off x="1934679" y="0"/>
            <a:ext cx="10257322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03135-0B91-09B6-7B9F-9C45536F9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478067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700" dirty="0"/>
              <a:t>DESN2000 </a:t>
            </a:r>
            <a:br>
              <a:rPr lang="en-US" sz="3700" dirty="0"/>
            </a:br>
            <a:r>
              <a:rPr lang="en-US" sz="3700" dirty="0"/>
              <a:t>(Computer Engineering)</a:t>
            </a:r>
            <a:br>
              <a:rPr lang="en-US" sz="3700" dirty="0"/>
            </a:br>
            <a:r>
              <a:rPr lang="en-US" sz="3700" dirty="0"/>
              <a:t>2025 T2</a:t>
            </a:r>
            <a:br>
              <a:rPr lang="en-US" sz="3700" dirty="0"/>
            </a:br>
            <a:br>
              <a:rPr lang="en-US" sz="3700" dirty="0"/>
            </a:br>
            <a:r>
              <a:rPr lang="en-US" sz="4000" dirty="0"/>
              <a:t>Stepper Motor</a:t>
            </a:r>
            <a:endParaRPr lang="en-AU" sz="3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FB7A7-7F72-E7C2-F880-8B51AA8B5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Hasindu Gamaarachchi</a:t>
            </a:r>
            <a:endParaRPr lang="en-AU" sz="20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7C40D-BC1A-BA51-D02C-43D12E0E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C0A0A72-ECC7-49D5-BDDD-9E920A121F4B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541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4B4B1-9AF8-41A1-ADAC-A37C4DE48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36C3F-402D-BA72-BC9D-89DB6DBCD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Stepping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E630A-63FC-5F83-9ED2-740735E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A72-ECC7-49D5-BDDD-9E920A121F4B}" type="slidenum">
              <a:rPr lang="en-AU" smtClean="0"/>
              <a:t>10</a:t>
            </a:fld>
            <a:endParaRPr lang="en-AU"/>
          </a:p>
        </p:txBody>
      </p:sp>
      <p:pic>
        <p:nvPicPr>
          <p:cNvPr id="3" name="Google Shape;197;p32">
            <a:extLst>
              <a:ext uri="{FF2B5EF4-FFF2-40B4-BE49-F238E27FC236}">
                <a16:creationId xmlns:a16="http://schemas.microsoft.com/office/drawing/2014/main" id="{0CED7683-BF94-42F4-BCB9-DB7EF22FCCB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86496" y="1693377"/>
            <a:ext cx="4130297" cy="410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738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7E548-E353-D438-56E6-9E3E2AD63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AF417-3AD0-1001-B81A-66563201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DA866-B9B1-5F46-D2BE-6616F7EAC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program that infinitely rotate the motor using wave stepping method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94BCD-94F7-26C4-A50B-6BB24F76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A72-ECC7-49D5-BDDD-9E920A121F4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929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Stepping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12</a:t>
            </a:fld>
            <a:endParaRPr kumimoji="0"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44" y="1561283"/>
            <a:ext cx="2431922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40" y="1561284"/>
            <a:ext cx="2386012" cy="285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40" y="1470454"/>
            <a:ext cx="2460898" cy="294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41" y="1470454"/>
            <a:ext cx="2187023" cy="274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26" y="4291486"/>
            <a:ext cx="4114800" cy="22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AC2231-EC7F-7302-8321-6DB0147B30DD}"/>
              </a:ext>
            </a:extLst>
          </p:cNvPr>
          <p:cNvSpPr txBox="1"/>
          <p:nvPr/>
        </p:nvSpPr>
        <p:spPr>
          <a:xfrm>
            <a:off x="3227829" y="1018792"/>
            <a:ext cx="8742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slide adapted from: Yifeng Zhu, Embedded Systems with ARM Cortex-M Microcontrollers in Assembly Language and C</a:t>
            </a:r>
          </a:p>
          <a:p>
            <a:r>
              <a:rPr lang="en-US" sz="1400" dirty="0">
                <a:solidFill>
                  <a:schemeClr val="bg2"/>
                </a:solidFill>
              </a:rPr>
              <a:t> </a:t>
            </a:r>
            <a:endParaRPr lang="en-AU" sz="1400" dirty="0">
              <a:solidFill>
                <a:schemeClr val="bg2"/>
              </a:solidFill>
            </a:endParaRPr>
          </a:p>
        </p:txBody>
      </p:sp>
      <p:graphicFrame>
        <p:nvGraphicFramePr>
          <p:cNvPr id="6" name="Google Shape;161;p27">
            <a:extLst>
              <a:ext uri="{FF2B5EF4-FFF2-40B4-BE49-F238E27FC236}">
                <a16:creationId xmlns:a16="http://schemas.microsoft.com/office/drawing/2014/main" id="{DB4F06D9-606D-91CD-0BFF-DC8AEA09BC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7533525"/>
              </p:ext>
            </p:extLst>
          </p:nvPr>
        </p:nvGraphicFramePr>
        <p:xfrm>
          <a:off x="3620523" y="4484608"/>
          <a:ext cx="940758" cy="162421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40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0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>
                          <a:solidFill>
                            <a:srgbClr val="E778F0"/>
                          </a:solidFill>
                        </a:rPr>
                        <a:t>COIL_B</a:t>
                      </a:r>
                      <a:endParaRPr dirty="0">
                        <a:solidFill>
                          <a:srgbClr val="E778F0"/>
                        </a:solidFill>
                      </a:endParaRPr>
                    </a:p>
                  </a:txBody>
                  <a:tcPr marL="91425" marR="91425" marT="54000" marB="54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0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COIL_D</a:t>
                      </a:r>
                      <a:endParaRPr dirty="0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54000" marB="54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0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COIL_A</a:t>
                      </a:r>
                      <a:endParaRPr dirty="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54000" marB="54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0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4"/>
                          </a:solidFill>
                        </a:rPr>
                        <a:t>COIL_C</a:t>
                      </a:r>
                      <a:endParaRPr dirty="0">
                        <a:solidFill>
                          <a:schemeClr val="accent4"/>
                        </a:solidFill>
                      </a:endParaRPr>
                    </a:p>
                  </a:txBody>
                  <a:tcPr marL="91425" marR="91425" marT="54000" marB="54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455787-4197-4BF4-1283-41AC46C27B86}"/>
              </a:ext>
            </a:extLst>
          </p:cNvPr>
          <p:cNvSpPr txBox="1"/>
          <p:nvPr/>
        </p:nvSpPr>
        <p:spPr>
          <a:xfrm>
            <a:off x="1832115" y="2250551"/>
            <a:ext cx="1943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778F0"/>
                </a:solidFill>
              </a:rPr>
              <a:t>B</a:t>
            </a:r>
            <a:endParaRPr lang="en-AU" b="1" dirty="0">
              <a:solidFill>
                <a:srgbClr val="E778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68C170-9E30-8279-52FE-619928A76E7C}"/>
              </a:ext>
            </a:extLst>
          </p:cNvPr>
          <p:cNvSpPr txBox="1"/>
          <p:nvPr/>
        </p:nvSpPr>
        <p:spPr>
          <a:xfrm>
            <a:off x="1820892" y="2793497"/>
            <a:ext cx="146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</a:t>
            </a:r>
            <a:endParaRPr lang="en-AU" b="1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7B786C-8280-8F80-E52C-93F86ED8D8AD}"/>
              </a:ext>
            </a:extLst>
          </p:cNvPr>
          <p:cNvSpPr txBox="1"/>
          <p:nvPr/>
        </p:nvSpPr>
        <p:spPr>
          <a:xfrm>
            <a:off x="3187707" y="3736503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9DA5E-8350-C9CE-84EC-F6801F337C1F}"/>
              </a:ext>
            </a:extLst>
          </p:cNvPr>
          <p:cNvSpPr txBox="1"/>
          <p:nvPr/>
        </p:nvSpPr>
        <p:spPr>
          <a:xfrm>
            <a:off x="2747477" y="3736503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C</a:t>
            </a:r>
            <a:endParaRPr lang="en-AU" b="1" dirty="0">
              <a:solidFill>
                <a:schemeClr val="accent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45167C-91E5-D189-C3CD-53502AA72DE9}"/>
              </a:ext>
            </a:extLst>
          </p:cNvPr>
          <p:cNvSpPr txBox="1"/>
          <p:nvPr/>
        </p:nvSpPr>
        <p:spPr>
          <a:xfrm>
            <a:off x="4047309" y="2292775"/>
            <a:ext cx="1943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778F0"/>
                </a:solidFill>
              </a:rPr>
              <a:t>B</a:t>
            </a:r>
            <a:endParaRPr lang="en-AU" b="1" dirty="0">
              <a:solidFill>
                <a:srgbClr val="E778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FCD421-326D-EB03-89F7-18DFD2E3A912}"/>
              </a:ext>
            </a:extLst>
          </p:cNvPr>
          <p:cNvSpPr txBox="1"/>
          <p:nvPr/>
        </p:nvSpPr>
        <p:spPr>
          <a:xfrm>
            <a:off x="4036086" y="2835721"/>
            <a:ext cx="146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</a:t>
            </a:r>
            <a:endParaRPr lang="en-AU" b="1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E03E88-4C1C-B8E3-1766-048F0EBFFF65}"/>
              </a:ext>
            </a:extLst>
          </p:cNvPr>
          <p:cNvSpPr txBox="1"/>
          <p:nvPr/>
        </p:nvSpPr>
        <p:spPr>
          <a:xfrm>
            <a:off x="5402901" y="3778727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0FC9E-2C9C-5961-D3F1-DDAC25C6A0E6}"/>
              </a:ext>
            </a:extLst>
          </p:cNvPr>
          <p:cNvSpPr txBox="1"/>
          <p:nvPr/>
        </p:nvSpPr>
        <p:spPr>
          <a:xfrm>
            <a:off x="4962671" y="3778727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C</a:t>
            </a:r>
            <a:endParaRPr lang="en-AU" b="1" dirty="0">
              <a:solidFill>
                <a:schemeClr val="accent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3BF9D4-0C65-DFAD-DC73-8DA7DC5DF0F3}"/>
              </a:ext>
            </a:extLst>
          </p:cNvPr>
          <p:cNvSpPr txBox="1"/>
          <p:nvPr/>
        </p:nvSpPr>
        <p:spPr>
          <a:xfrm>
            <a:off x="6423838" y="2294855"/>
            <a:ext cx="1943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778F0"/>
                </a:solidFill>
              </a:rPr>
              <a:t>B</a:t>
            </a:r>
            <a:endParaRPr lang="en-AU" b="1" dirty="0">
              <a:solidFill>
                <a:srgbClr val="E778F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AECE2F-9B35-C969-75FE-CAF746B0A77E}"/>
              </a:ext>
            </a:extLst>
          </p:cNvPr>
          <p:cNvSpPr txBox="1"/>
          <p:nvPr/>
        </p:nvSpPr>
        <p:spPr>
          <a:xfrm>
            <a:off x="6412615" y="2837801"/>
            <a:ext cx="146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</a:t>
            </a:r>
            <a:endParaRPr lang="en-AU" b="1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8A10ED-48CF-6969-4FDD-84BCAE92C43E}"/>
              </a:ext>
            </a:extLst>
          </p:cNvPr>
          <p:cNvSpPr txBox="1"/>
          <p:nvPr/>
        </p:nvSpPr>
        <p:spPr>
          <a:xfrm>
            <a:off x="7821310" y="3773827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3C04C9-76E1-EAB3-906A-137060AE3FDB}"/>
              </a:ext>
            </a:extLst>
          </p:cNvPr>
          <p:cNvSpPr txBox="1"/>
          <p:nvPr/>
        </p:nvSpPr>
        <p:spPr>
          <a:xfrm>
            <a:off x="7381080" y="3773827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C</a:t>
            </a:r>
            <a:endParaRPr lang="en-AU" b="1" dirty="0">
              <a:solidFill>
                <a:schemeClr val="accent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C5B0C-BB03-F31C-1A99-11955585F2D5}"/>
              </a:ext>
            </a:extLst>
          </p:cNvPr>
          <p:cNvSpPr txBox="1"/>
          <p:nvPr/>
        </p:nvSpPr>
        <p:spPr>
          <a:xfrm>
            <a:off x="8783279" y="2184775"/>
            <a:ext cx="1943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778F0"/>
                </a:solidFill>
              </a:rPr>
              <a:t>B</a:t>
            </a:r>
            <a:endParaRPr lang="en-AU" b="1" dirty="0">
              <a:solidFill>
                <a:srgbClr val="E778F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928277-1C08-3921-FDD2-4610C86715F4}"/>
              </a:ext>
            </a:extLst>
          </p:cNvPr>
          <p:cNvSpPr txBox="1"/>
          <p:nvPr/>
        </p:nvSpPr>
        <p:spPr>
          <a:xfrm>
            <a:off x="8772056" y="2727721"/>
            <a:ext cx="146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</a:t>
            </a:r>
            <a:endParaRPr lang="en-AU" b="1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DC3736-A4C9-895F-0ACC-EA893214D129}"/>
              </a:ext>
            </a:extLst>
          </p:cNvPr>
          <p:cNvSpPr txBox="1"/>
          <p:nvPr/>
        </p:nvSpPr>
        <p:spPr>
          <a:xfrm>
            <a:off x="10069071" y="3663747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3DBBD6-7588-0687-80BA-22E19BEC76A4}"/>
              </a:ext>
            </a:extLst>
          </p:cNvPr>
          <p:cNvSpPr txBox="1"/>
          <p:nvPr/>
        </p:nvSpPr>
        <p:spPr>
          <a:xfrm>
            <a:off x="9628841" y="3663747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C</a:t>
            </a:r>
            <a:endParaRPr lang="en-AU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2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4EF2D-D2FB-BB6B-1BB4-FDFC8F4F0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34CB-1073-54A7-4A87-3D34238A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D8BF8-8572-B63B-1BCE-FDD7AC756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program that infinitely rotate the motor </a:t>
            </a:r>
            <a:r>
              <a:rPr lang="en-US"/>
              <a:t>using full </a:t>
            </a:r>
            <a:r>
              <a:rPr lang="en-US" dirty="0"/>
              <a:t>stepping method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B6C7C-22E4-F27F-4728-59A61DB6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A72-ECC7-49D5-BDDD-9E920A121F4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4559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CE625-9804-78F9-9716-B2CD84022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28DE7-6B02-2289-E9AA-A94D3C5C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 Stepping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0E937-3DE9-1B47-7005-DEBE3F2CC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A72-ECC7-49D5-BDDD-9E920A121F4B}" type="slidenum">
              <a:rPr lang="en-AU" smtClean="0"/>
              <a:t>14</a:t>
            </a:fld>
            <a:endParaRPr lang="en-AU"/>
          </a:p>
        </p:txBody>
      </p:sp>
      <p:pic>
        <p:nvPicPr>
          <p:cNvPr id="5" name="Google Shape;233;p37">
            <a:extLst>
              <a:ext uri="{FF2B5EF4-FFF2-40B4-BE49-F238E27FC236}">
                <a16:creationId xmlns:a16="http://schemas.microsoft.com/office/drawing/2014/main" id="{37D262F5-8D93-70B8-3949-73C62330F57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27128" y="1791790"/>
            <a:ext cx="4130297" cy="410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780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710" y="1555130"/>
            <a:ext cx="2127129" cy="249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Half-stepping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15</a:t>
            </a:fld>
            <a:endParaRPr kumimoji="0"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39" y="1478930"/>
            <a:ext cx="2374422" cy="27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87" y="1478931"/>
            <a:ext cx="2439453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559" y="1502742"/>
            <a:ext cx="226268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40" y="4211281"/>
            <a:ext cx="2257935" cy="264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21" y="4095749"/>
            <a:ext cx="232371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036" y="4123580"/>
            <a:ext cx="2076929" cy="253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640" y="4208631"/>
            <a:ext cx="2176463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1A4CE6-3BB1-D15C-EDFE-6A16D68A5987}"/>
              </a:ext>
            </a:extLst>
          </p:cNvPr>
          <p:cNvSpPr txBox="1"/>
          <p:nvPr/>
        </p:nvSpPr>
        <p:spPr>
          <a:xfrm>
            <a:off x="3227829" y="1018792"/>
            <a:ext cx="8742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slide adapted from: Yifeng Zhu, Embedded Systems with ARM Cortex-M Microcontrollers in Assembly Language and C</a:t>
            </a:r>
          </a:p>
          <a:p>
            <a:r>
              <a:rPr lang="en-US" sz="1400" dirty="0">
                <a:solidFill>
                  <a:schemeClr val="bg2"/>
                </a:solidFill>
              </a:rPr>
              <a:t> </a:t>
            </a:r>
            <a:endParaRPr lang="en-AU" sz="14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96A212-8FA3-395E-49D6-4AC1312991EB}"/>
              </a:ext>
            </a:extLst>
          </p:cNvPr>
          <p:cNvSpPr txBox="1"/>
          <p:nvPr/>
        </p:nvSpPr>
        <p:spPr>
          <a:xfrm>
            <a:off x="1823459" y="2090007"/>
            <a:ext cx="1943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778F0"/>
                </a:solidFill>
              </a:rPr>
              <a:t>B</a:t>
            </a:r>
            <a:endParaRPr lang="en-AU" b="1" dirty="0">
              <a:solidFill>
                <a:srgbClr val="E778F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6462A0-62F0-94C6-E890-5EDD50CC98D9}"/>
              </a:ext>
            </a:extLst>
          </p:cNvPr>
          <p:cNvSpPr txBox="1"/>
          <p:nvPr/>
        </p:nvSpPr>
        <p:spPr>
          <a:xfrm>
            <a:off x="1854116" y="2598053"/>
            <a:ext cx="146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</a:t>
            </a:r>
            <a:endParaRPr lang="en-AU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1916E2-8958-289B-9E4D-93419989007C}"/>
              </a:ext>
            </a:extLst>
          </p:cNvPr>
          <p:cNvSpPr txBox="1"/>
          <p:nvPr/>
        </p:nvSpPr>
        <p:spPr>
          <a:xfrm>
            <a:off x="3179051" y="3575959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CE1EFE-A385-413C-AB18-8743178B4A19}"/>
              </a:ext>
            </a:extLst>
          </p:cNvPr>
          <p:cNvSpPr txBox="1"/>
          <p:nvPr/>
        </p:nvSpPr>
        <p:spPr>
          <a:xfrm>
            <a:off x="2766741" y="3575959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C</a:t>
            </a:r>
            <a:endParaRPr lang="en-AU" b="1" dirty="0">
              <a:solidFill>
                <a:schemeClr val="accent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67727A-146A-784B-9691-9FFABB00104E}"/>
              </a:ext>
            </a:extLst>
          </p:cNvPr>
          <p:cNvSpPr txBox="1"/>
          <p:nvPr/>
        </p:nvSpPr>
        <p:spPr>
          <a:xfrm>
            <a:off x="4188395" y="2090007"/>
            <a:ext cx="1943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778F0"/>
                </a:solidFill>
              </a:rPr>
              <a:t>B</a:t>
            </a:r>
            <a:endParaRPr lang="en-AU" b="1" dirty="0">
              <a:solidFill>
                <a:srgbClr val="E778F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71EB41-17F9-5ED7-87BE-1A498FABB425}"/>
              </a:ext>
            </a:extLst>
          </p:cNvPr>
          <p:cNvSpPr txBox="1"/>
          <p:nvPr/>
        </p:nvSpPr>
        <p:spPr>
          <a:xfrm>
            <a:off x="4219052" y="2598053"/>
            <a:ext cx="146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</a:t>
            </a:r>
            <a:endParaRPr lang="en-AU" b="1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24D7D-B0D9-A376-AC27-A1802DF43CFA}"/>
              </a:ext>
            </a:extLst>
          </p:cNvPr>
          <p:cNvSpPr txBox="1"/>
          <p:nvPr/>
        </p:nvSpPr>
        <p:spPr>
          <a:xfrm>
            <a:off x="5543987" y="3575959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9B46F5-B8D1-8AC0-9812-C333976276C6}"/>
              </a:ext>
            </a:extLst>
          </p:cNvPr>
          <p:cNvSpPr txBox="1"/>
          <p:nvPr/>
        </p:nvSpPr>
        <p:spPr>
          <a:xfrm>
            <a:off x="5131677" y="3575959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C</a:t>
            </a:r>
            <a:endParaRPr lang="en-AU" b="1" dirty="0">
              <a:solidFill>
                <a:schemeClr val="accent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9B90A4-7023-B98D-667F-CB26652A4DF9}"/>
              </a:ext>
            </a:extLst>
          </p:cNvPr>
          <p:cNvSpPr txBox="1"/>
          <p:nvPr/>
        </p:nvSpPr>
        <p:spPr>
          <a:xfrm>
            <a:off x="6440181" y="2090007"/>
            <a:ext cx="1943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778F0"/>
                </a:solidFill>
              </a:rPr>
              <a:t>B</a:t>
            </a:r>
            <a:endParaRPr lang="en-AU" b="1" dirty="0">
              <a:solidFill>
                <a:srgbClr val="E778F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EBBF3D-381A-BA6F-2DE8-AEFEF345DA39}"/>
              </a:ext>
            </a:extLst>
          </p:cNvPr>
          <p:cNvSpPr txBox="1"/>
          <p:nvPr/>
        </p:nvSpPr>
        <p:spPr>
          <a:xfrm>
            <a:off x="6470838" y="2598053"/>
            <a:ext cx="146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</a:t>
            </a:r>
            <a:endParaRPr lang="en-AU" b="1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A0E229-84DC-32E7-A344-4CAB9A6D556E}"/>
              </a:ext>
            </a:extLst>
          </p:cNvPr>
          <p:cNvSpPr txBox="1"/>
          <p:nvPr/>
        </p:nvSpPr>
        <p:spPr>
          <a:xfrm>
            <a:off x="7795773" y="3575959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C4C238-0648-9B7D-E7D8-6172A735A6B7}"/>
              </a:ext>
            </a:extLst>
          </p:cNvPr>
          <p:cNvSpPr txBox="1"/>
          <p:nvPr/>
        </p:nvSpPr>
        <p:spPr>
          <a:xfrm>
            <a:off x="7376483" y="3561999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C</a:t>
            </a:r>
            <a:endParaRPr lang="en-AU" b="1" dirty="0">
              <a:solidFill>
                <a:schemeClr val="accent4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DBBC4F-5C3F-4E3B-FE7D-897F9FD13B19}"/>
              </a:ext>
            </a:extLst>
          </p:cNvPr>
          <p:cNvSpPr txBox="1"/>
          <p:nvPr/>
        </p:nvSpPr>
        <p:spPr>
          <a:xfrm>
            <a:off x="8720019" y="2056842"/>
            <a:ext cx="1943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778F0"/>
                </a:solidFill>
              </a:rPr>
              <a:t>B</a:t>
            </a:r>
            <a:endParaRPr lang="en-AU" b="1" dirty="0">
              <a:solidFill>
                <a:srgbClr val="E778F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E980C5-566F-9A39-2150-0778E036F647}"/>
              </a:ext>
            </a:extLst>
          </p:cNvPr>
          <p:cNvSpPr txBox="1"/>
          <p:nvPr/>
        </p:nvSpPr>
        <p:spPr>
          <a:xfrm>
            <a:off x="8750676" y="2564888"/>
            <a:ext cx="146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</a:t>
            </a:r>
            <a:endParaRPr lang="en-AU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309CB1-139A-7BDC-18AE-8FE93CC4DC8B}"/>
              </a:ext>
            </a:extLst>
          </p:cNvPr>
          <p:cNvSpPr txBox="1"/>
          <p:nvPr/>
        </p:nvSpPr>
        <p:spPr>
          <a:xfrm>
            <a:off x="10075611" y="3542794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4DAB69-2B25-6A49-3DF3-968FEF39AEB0}"/>
              </a:ext>
            </a:extLst>
          </p:cNvPr>
          <p:cNvSpPr txBox="1"/>
          <p:nvPr/>
        </p:nvSpPr>
        <p:spPr>
          <a:xfrm>
            <a:off x="9621421" y="3514874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C</a:t>
            </a:r>
            <a:endParaRPr lang="en-AU" b="1" dirty="0">
              <a:solidFill>
                <a:schemeClr val="accent4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9B7991-731A-A654-2BF8-2F184F89C38D}"/>
              </a:ext>
            </a:extLst>
          </p:cNvPr>
          <p:cNvSpPr txBox="1"/>
          <p:nvPr/>
        </p:nvSpPr>
        <p:spPr>
          <a:xfrm>
            <a:off x="2017764" y="4822357"/>
            <a:ext cx="1943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778F0"/>
                </a:solidFill>
              </a:rPr>
              <a:t>B</a:t>
            </a:r>
            <a:endParaRPr lang="en-AU" b="1" dirty="0">
              <a:solidFill>
                <a:srgbClr val="E778F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9E0572-0131-952E-71E7-E74396CBF510}"/>
              </a:ext>
            </a:extLst>
          </p:cNvPr>
          <p:cNvSpPr txBox="1"/>
          <p:nvPr/>
        </p:nvSpPr>
        <p:spPr>
          <a:xfrm>
            <a:off x="2048421" y="5330403"/>
            <a:ext cx="146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</a:t>
            </a:r>
            <a:endParaRPr lang="en-AU" b="1" dirty="0">
              <a:solidFill>
                <a:schemeClr val="accent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1C6D25-9643-99B2-A876-E48DC104BD0C}"/>
              </a:ext>
            </a:extLst>
          </p:cNvPr>
          <p:cNvSpPr txBox="1"/>
          <p:nvPr/>
        </p:nvSpPr>
        <p:spPr>
          <a:xfrm>
            <a:off x="3408256" y="6308309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E823DD-F43D-91D2-91CA-4775A1139513}"/>
              </a:ext>
            </a:extLst>
          </p:cNvPr>
          <p:cNvSpPr txBox="1"/>
          <p:nvPr/>
        </p:nvSpPr>
        <p:spPr>
          <a:xfrm>
            <a:off x="2995946" y="6308309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C</a:t>
            </a:r>
            <a:endParaRPr lang="en-AU" b="1" dirty="0">
              <a:solidFill>
                <a:schemeClr val="accent4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D70877-373C-739D-81D7-5381C7E0FFD6}"/>
              </a:ext>
            </a:extLst>
          </p:cNvPr>
          <p:cNvSpPr txBox="1"/>
          <p:nvPr/>
        </p:nvSpPr>
        <p:spPr>
          <a:xfrm>
            <a:off x="4316837" y="4762398"/>
            <a:ext cx="1943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778F0"/>
                </a:solidFill>
              </a:rPr>
              <a:t>B</a:t>
            </a:r>
            <a:endParaRPr lang="en-AU" b="1" dirty="0">
              <a:solidFill>
                <a:srgbClr val="E778F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015BAC-EEA4-36C5-3EE7-C2F0DC6230E8}"/>
              </a:ext>
            </a:extLst>
          </p:cNvPr>
          <p:cNvSpPr txBox="1"/>
          <p:nvPr/>
        </p:nvSpPr>
        <p:spPr>
          <a:xfrm>
            <a:off x="4347494" y="5270444"/>
            <a:ext cx="146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</a:t>
            </a:r>
            <a:endParaRPr lang="en-AU" b="1" dirty="0">
              <a:solidFill>
                <a:schemeClr val="accent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A47D8B-F1C7-FCFC-BD47-82E8D75773C8}"/>
              </a:ext>
            </a:extLst>
          </p:cNvPr>
          <p:cNvSpPr txBox="1"/>
          <p:nvPr/>
        </p:nvSpPr>
        <p:spPr>
          <a:xfrm>
            <a:off x="5630549" y="6248350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ABF43A-3535-6DBB-B508-0E6842698EB0}"/>
              </a:ext>
            </a:extLst>
          </p:cNvPr>
          <p:cNvSpPr txBox="1"/>
          <p:nvPr/>
        </p:nvSpPr>
        <p:spPr>
          <a:xfrm>
            <a:off x="5218239" y="6248350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C</a:t>
            </a:r>
            <a:endParaRPr lang="en-AU" b="1" dirty="0">
              <a:solidFill>
                <a:schemeClr val="accent4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E7CD14-6981-8EEE-C84E-B02A0C23741E}"/>
              </a:ext>
            </a:extLst>
          </p:cNvPr>
          <p:cNvSpPr txBox="1"/>
          <p:nvPr/>
        </p:nvSpPr>
        <p:spPr>
          <a:xfrm>
            <a:off x="6523957" y="4762398"/>
            <a:ext cx="1943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778F0"/>
                </a:solidFill>
              </a:rPr>
              <a:t>B</a:t>
            </a:r>
            <a:endParaRPr lang="en-AU" b="1" dirty="0">
              <a:solidFill>
                <a:srgbClr val="E778F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F092E8-B448-830D-EFB0-713D61C67A77}"/>
              </a:ext>
            </a:extLst>
          </p:cNvPr>
          <p:cNvSpPr txBox="1"/>
          <p:nvPr/>
        </p:nvSpPr>
        <p:spPr>
          <a:xfrm>
            <a:off x="6554614" y="5270444"/>
            <a:ext cx="146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</a:t>
            </a:r>
            <a:endParaRPr lang="en-AU" b="1" dirty="0">
              <a:solidFill>
                <a:schemeClr val="accent2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39AA38-B7FB-D407-3329-E58316271E0B}"/>
              </a:ext>
            </a:extLst>
          </p:cNvPr>
          <p:cNvSpPr txBox="1"/>
          <p:nvPr/>
        </p:nvSpPr>
        <p:spPr>
          <a:xfrm>
            <a:off x="7907469" y="6248350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85DE16-845D-4B01-5415-E09FAB737CD1}"/>
              </a:ext>
            </a:extLst>
          </p:cNvPr>
          <p:cNvSpPr txBox="1"/>
          <p:nvPr/>
        </p:nvSpPr>
        <p:spPr>
          <a:xfrm>
            <a:off x="7495159" y="6248350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C</a:t>
            </a:r>
            <a:endParaRPr lang="en-AU" b="1" dirty="0">
              <a:solidFill>
                <a:schemeClr val="accent4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08DAA9-90DA-1D72-FD7C-0421AE4B5DB2}"/>
              </a:ext>
            </a:extLst>
          </p:cNvPr>
          <p:cNvSpPr txBox="1"/>
          <p:nvPr/>
        </p:nvSpPr>
        <p:spPr>
          <a:xfrm>
            <a:off x="8766809" y="4714357"/>
            <a:ext cx="1943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778F0"/>
                </a:solidFill>
              </a:rPr>
              <a:t>B</a:t>
            </a:r>
            <a:endParaRPr lang="en-AU" b="1" dirty="0">
              <a:solidFill>
                <a:srgbClr val="E778F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389E89-6F00-1203-7D82-5E2458C60EED}"/>
              </a:ext>
            </a:extLst>
          </p:cNvPr>
          <p:cNvSpPr txBox="1"/>
          <p:nvPr/>
        </p:nvSpPr>
        <p:spPr>
          <a:xfrm>
            <a:off x="8797466" y="5222403"/>
            <a:ext cx="146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</a:t>
            </a:r>
            <a:endParaRPr lang="en-AU" b="1" dirty="0">
              <a:solidFill>
                <a:schemeClr val="accent2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42FBE6-7AE9-E06D-6C74-FCC65EC5CE67}"/>
              </a:ext>
            </a:extLst>
          </p:cNvPr>
          <p:cNvSpPr txBox="1"/>
          <p:nvPr/>
        </p:nvSpPr>
        <p:spPr>
          <a:xfrm>
            <a:off x="10087501" y="6116549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41788E-E7D7-1622-B06C-6F59EC320490}"/>
              </a:ext>
            </a:extLst>
          </p:cNvPr>
          <p:cNvSpPr txBox="1"/>
          <p:nvPr/>
        </p:nvSpPr>
        <p:spPr>
          <a:xfrm>
            <a:off x="9675191" y="6116549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C</a:t>
            </a:r>
            <a:endParaRPr lang="en-AU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4AB10-C48B-6333-0D1D-5326FB5F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Half stepping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69623-F37E-552A-C663-83C97DB4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A72-ECC7-49D5-BDDD-9E920A121F4B}" type="slidenum">
              <a:rPr lang="en-AU" smtClean="0"/>
              <a:t>16</a:t>
            </a:fld>
            <a:endParaRPr lang="en-AU"/>
          </a:p>
        </p:txBody>
      </p:sp>
      <p:pic>
        <p:nvPicPr>
          <p:cNvPr id="5" name="Google Shape;225;p36">
            <a:extLst>
              <a:ext uri="{FF2B5EF4-FFF2-40B4-BE49-F238E27FC236}">
                <a16:creationId xmlns:a16="http://schemas.microsoft.com/office/drawing/2014/main" id="{D1C0C357-6408-5A23-3246-4FC05698AC8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24610" y="2275750"/>
            <a:ext cx="8259608" cy="29105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oogle Shape;161;p27">
            <a:extLst>
              <a:ext uri="{FF2B5EF4-FFF2-40B4-BE49-F238E27FC236}">
                <a16:creationId xmlns:a16="http://schemas.microsoft.com/office/drawing/2014/main" id="{50FDDFBB-47FB-E0C5-4BD1-B1BCE5CDC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904365"/>
              </p:ext>
            </p:extLst>
          </p:nvPr>
        </p:nvGraphicFramePr>
        <p:xfrm>
          <a:off x="1975382" y="2483743"/>
          <a:ext cx="956281" cy="2353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56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rgbClr val="E778F0"/>
                          </a:solidFill>
                        </a:rPr>
                        <a:t>COIL_B</a:t>
                      </a:r>
                      <a:endParaRPr sz="2000" dirty="0">
                        <a:solidFill>
                          <a:srgbClr val="E778F0"/>
                        </a:solidFill>
                      </a:endParaRPr>
                    </a:p>
                  </a:txBody>
                  <a:tcPr marL="91425" marR="91425" marT="54000" marB="54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accent2"/>
                          </a:solidFill>
                        </a:rPr>
                        <a:t>COIL_D</a:t>
                      </a:r>
                      <a:endParaRPr sz="2000" dirty="0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54000" marB="54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accent1"/>
                          </a:solidFill>
                        </a:rPr>
                        <a:t>COIL_A</a:t>
                      </a:r>
                      <a:endParaRPr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54000" marB="54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chemeClr val="accent4"/>
                          </a:solidFill>
                        </a:rPr>
                        <a:t>COIL_C</a:t>
                      </a:r>
                      <a:endParaRPr sz="2000" dirty="0">
                        <a:solidFill>
                          <a:schemeClr val="accent4"/>
                        </a:solidFill>
                      </a:endParaRPr>
                    </a:p>
                  </a:txBody>
                  <a:tcPr marL="91425" marR="91425" marT="54000" marB="54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518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1F61-4B79-95A5-3DEF-83680AB94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Datasheet for 28BYJ-48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AC608-0AC0-4038-1AEB-A69BF350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A72-ECC7-49D5-BDDD-9E920A121F4B}" type="slidenum">
              <a:rPr lang="en-AU" smtClean="0"/>
              <a:t>17</a:t>
            </a:fld>
            <a:endParaRPr lang="en-AU"/>
          </a:p>
        </p:txBody>
      </p:sp>
      <p:pic>
        <p:nvPicPr>
          <p:cNvPr id="6" name="Google Shape;269;p42">
            <a:extLst>
              <a:ext uri="{FF2B5EF4-FFF2-40B4-BE49-F238E27FC236}">
                <a16:creationId xmlns:a16="http://schemas.microsoft.com/office/drawing/2014/main" id="{6A118E1C-4F6F-251F-D001-F3C97280662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81438" y="1735931"/>
            <a:ext cx="5540416" cy="4530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76;p43">
            <a:extLst>
              <a:ext uri="{FF2B5EF4-FFF2-40B4-BE49-F238E27FC236}">
                <a16:creationId xmlns:a16="http://schemas.microsoft.com/office/drawing/2014/main" id="{23880680-46C0-E74F-5231-C27BE4F7EEFB}"/>
              </a:ext>
            </a:extLst>
          </p:cNvPr>
          <p:cNvSpPr txBox="1">
            <a:spLocks/>
          </p:cNvSpPr>
          <p:nvPr/>
        </p:nvSpPr>
        <p:spPr>
          <a:xfrm>
            <a:off x="772390" y="1735931"/>
            <a:ext cx="4260300" cy="372712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68300">
              <a:spcBef>
                <a:spcPts val="0"/>
              </a:spcBef>
              <a:buSzPts val="2200"/>
              <a:buFont typeface="Arial" panose="020B0604020202020204" pitchFamily="34" charset="0"/>
              <a:buChar char="●"/>
            </a:pPr>
            <a:r>
              <a:rPr lang="en-US" dirty="0"/>
              <a:t>5.625 degree per half step</a:t>
            </a:r>
          </a:p>
          <a:p>
            <a:pPr marL="457200" indent="-368300">
              <a:buSzPts val="2200"/>
              <a:buFont typeface="Arial" panose="020B0604020202020204" pitchFamily="34" charset="0"/>
              <a:buChar char="●"/>
            </a:pPr>
            <a:r>
              <a:rPr lang="en-US" dirty="0"/>
              <a:t>11.25 degree per full step</a:t>
            </a:r>
          </a:p>
          <a:p>
            <a:pPr marL="457200" indent="-368300">
              <a:buSzPts val="2200"/>
              <a:buFont typeface="Arial" panose="020B0604020202020204" pitchFamily="34" charset="0"/>
              <a:buChar char="●"/>
            </a:pPr>
            <a:r>
              <a:rPr lang="en-US" dirty="0"/>
              <a:t>1/64 gear reduction</a:t>
            </a:r>
          </a:p>
          <a:p>
            <a:pPr marL="457200" indent="-368300">
              <a:buSzPts val="2200"/>
              <a:buFont typeface="Arial" panose="020B0604020202020204" pitchFamily="34" charset="0"/>
              <a:buChar char="●"/>
            </a:pPr>
            <a:r>
              <a:rPr lang="en-US" dirty="0"/>
              <a:t>How many steps per full rotation?</a:t>
            </a:r>
          </a:p>
          <a:p>
            <a:pPr marL="457200" indent="-368300">
              <a:buSzPts val="2200"/>
              <a:buFont typeface="Arial" panose="020B0604020202020204" pitchFamily="34" charset="0"/>
              <a:buChar char="●"/>
            </a:pPr>
            <a:r>
              <a:rPr lang="en-US" b="1" dirty="0"/>
              <a:t>2048</a:t>
            </a:r>
          </a:p>
          <a:p>
            <a:pPr marL="914400" lvl="1" indent="-342900">
              <a:spcBef>
                <a:spcPts val="1000"/>
              </a:spcBef>
              <a:spcAft>
                <a:spcPts val="1000"/>
              </a:spcAft>
              <a:buSzPts val="1800"/>
              <a:buFont typeface="Arial" panose="020B0604020202020204" pitchFamily="34" charset="0"/>
              <a:buChar char="○"/>
            </a:pPr>
            <a:r>
              <a:rPr lang="en-US" b="1" dirty="0"/>
              <a:t>Let’s implement it in code</a:t>
            </a:r>
          </a:p>
        </p:txBody>
      </p:sp>
    </p:spTree>
    <p:extLst>
      <p:ext uri="{BB962C8B-B14F-4D97-AF65-F5344CB8AC3E}">
        <p14:creationId xmlns:p14="http://schemas.microsoft.com/office/powerpoint/2010/main" val="3220985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68E09-C8D6-706D-58CE-94800CC9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Resources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71BF1-A336-9EAC-3D41-8428BAF47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126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“Embedded Systems with ARM Cortex-M Microcontrollers in Assembly Language and C (Fourth Edition)” – Yifeng Zhu</a:t>
            </a:r>
          </a:p>
          <a:p>
            <a:pPr lvl="1"/>
            <a:r>
              <a:rPr lang="en-AU" sz="2000" dirty="0"/>
              <a:t>General purpose I/O - chapter 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32C3D-6C28-CE60-6B36-5D7437BB3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A72-ECC7-49D5-BDDD-9E920A121F4B}" type="slidenum">
              <a:rPr lang="en-AU" smtClean="0"/>
              <a:t>18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CCC221-B374-39C0-79CB-686497B80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106" y="1516214"/>
            <a:ext cx="1764633" cy="23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5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Angle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</a:t>
            </a:fld>
            <a:endParaRPr kumimoji="0"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10000" y="1524000"/>
                <a:ext cx="4572000" cy="12558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𝑆𝑡𝑒𝑝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𝐴𝑛𝑔𝑙𝑒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360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°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𝑠𝑡𝑒𝑝𝑠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𝑝𝑒𝑟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𝑟𝑒𝑣𝑜𝑙𝑢𝑡𝑖𝑜𝑛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𝑠𝑡𝑒𝑝𝑠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𝑝𝑒𝑟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𝑟𝑒𝑣𝑜𝑙𝑢𝑡𝑖𝑜𝑛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×</m:t>
                      </m:r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524000"/>
                <a:ext cx="4572000" cy="1255857"/>
              </a:xfrm>
              <a:prstGeom prst="rect">
                <a:avLst/>
              </a:prstGeom>
              <a:blipFill>
                <a:blip r:embed="rId2"/>
                <a:stretch>
                  <a:fillRect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4400" y="3011269"/>
                <a:ext cx="1089659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is the total number of phases on the stator,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is the total number permanent-magnetic poles available on the rotor.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011269"/>
                <a:ext cx="10896599" cy="646331"/>
              </a:xfrm>
              <a:prstGeom prst="rect">
                <a:avLst/>
              </a:prstGeom>
              <a:blipFill>
                <a:blip r:embed="rId3"/>
                <a:stretch>
                  <a:fillRect l="-466" t="-3922" r="-117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57600"/>
            <a:ext cx="51244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B7D49BCD-E836-E282-F259-91CB57FAD0D0}"/>
              </a:ext>
            </a:extLst>
          </p:cNvPr>
          <p:cNvSpPr txBox="1"/>
          <p:nvPr/>
        </p:nvSpPr>
        <p:spPr>
          <a:xfrm>
            <a:off x="3227829" y="1018792"/>
            <a:ext cx="8742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slide adapted from: Yifeng Zhu, Embedded Systems with ARM Cortex-M Microcontrollers in Assembly Language and C</a:t>
            </a:r>
          </a:p>
          <a:p>
            <a:r>
              <a:rPr lang="en-US" sz="1400" dirty="0">
                <a:solidFill>
                  <a:schemeClr val="bg2"/>
                </a:solidFill>
              </a:rPr>
              <a:t> </a:t>
            </a:r>
            <a:endParaRPr lang="en-AU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Bipolar Stepper Motor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</a:t>
            </a:fld>
            <a:endParaRPr kumimoji="0"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9589F-5D41-D376-0EC5-BC8D164B0F10}"/>
              </a:ext>
            </a:extLst>
          </p:cNvPr>
          <p:cNvSpPr txBox="1"/>
          <p:nvPr/>
        </p:nvSpPr>
        <p:spPr>
          <a:xfrm>
            <a:off x="3227829" y="1018792"/>
            <a:ext cx="8742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slide adapted from: Yifeng Zhu, Embedded Systems with ARM Cortex-M Microcontrollers in Assembly Language and C</a:t>
            </a:r>
          </a:p>
          <a:p>
            <a:r>
              <a:rPr lang="en-US" sz="1400" dirty="0">
                <a:solidFill>
                  <a:schemeClr val="bg2"/>
                </a:solidFill>
              </a:rPr>
              <a:t> </a:t>
            </a:r>
            <a:endParaRPr lang="en-AU" sz="1400" dirty="0">
              <a:solidFill>
                <a:schemeClr val="bg2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11A6B-CA6B-D9A1-8778-7277F2ACF880}"/>
              </a:ext>
            </a:extLst>
          </p:cNvPr>
          <p:cNvGrpSpPr/>
          <p:nvPr/>
        </p:nvGrpSpPr>
        <p:grpSpPr>
          <a:xfrm>
            <a:off x="1568940" y="2057401"/>
            <a:ext cx="3351826" cy="3146814"/>
            <a:chOff x="1568940" y="2057401"/>
            <a:chExt cx="3351826" cy="314681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26B6EB3-1502-836F-63AA-0BCEB7C68002}"/>
                </a:ext>
              </a:extLst>
            </p:cNvPr>
            <p:cNvGrpSpPr/>
            <p:nvPr/>
          </p:nvGrpSpPr>
          <p:grpSpPr>
            <a:xfrm>
              <a:off x="1647316" y="2057401"/>
              <a:ext cx="3273450" cy="3038475"/>
              <a:chOff x="1647316" y="2057401"/>
              <a:chExt cx="3273450" cy="303847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316" y="2057401"/>
                <a:ext cx="3273450" cy="3038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8E1A1968-462D-DA02-C45B-4E3C7C7F42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2708" y="2422114"/>
                <a:ext cx="446730" cy="0"/>
              </a:xfrm>
              <a:prstGeom prst="line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224C453-ECC5-DA7D-5E98-1D6C24F813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2708" y="3782081"/>
                <a:ext cx="50955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D87A1AD-B390-00B9-DAEB-FBFAFB5FE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0384" y="4334675"/>
                <a:ext cx="0" cy="557976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4BD0265-617C-C845-09F0-9D35F9218C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0350" y="4334675"/>
                <a:ext cx="0" cy="577535"/>
              </a:xfrm>
              <a:prstGeom prst="line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F3E4B4E-8DA8-9819-AEA1-61EB4D2CC88C}"/>
                </a:ext>
              </a:extLst>
            </p:cNvPr>
            <p:cNvSpPr/>
            <p:nvPr/>
          </p:nvSpPr>
          <p:spPr>
            <a:xfrm>
              <a:off x="1568941" y="2282511"/>
              <a:ext cx="643767" cy="279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1571948-4315-6B1D-565F-9CD40976DBBE}"/>
                </a:ext>
              </a:extLst>
            </p:cNvPr>
            <p:cNvSpPr/>
            <p:nvPr/>
          </p:nvSpPr>
          <p:spPr>
            <a:xfrm>
              <a:off x="1568940" y="3642478"/>
              <a:ext cx="643767" cy="279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2BD1D8-730D-0C19-578B-3CFD728F2085}"/>
                </a:ext>
              </a:extLst>
            </p:cNvPr>
            <p:cNvSpPr/>
            <p:nvPr/>
          </p:nvSpPr>
          <p:spPr>
            <a:xfrm>
              <a:off x="2905945" y="4918283"/>
              <a:ext cx="643767" cy="279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F286F13-E730-F0B8-662C-F94CA0BF016F}"/>
                </a:ext>
              </a:extLst>
            </p:cNvPr>
            <p:cNvSpPr/>
            <p:nvPr/>
          </p:nvSpPr>
          <p:spPr>
            <a:xfrm>
              <a:off x="4276999" y="4925009"/>
              <a:ext cx="643767" cy="279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1C84A40-D056-A8F4-8A69-9F901837BA58}"/>
              </a:ext>
            </a:extLst>
          </p:cNvPr>
          <p:cNvGrpSpPr/>
          <p:nvPr/>
        </p:nvGrpSpPr>
        <p:grpSpPr>
          <a:xfrm>
            <a:off x="5966188" y="1787501"/>
            <a:ext cx="5048250" cy="3105150"/>
            <a:chOff x="5966188" y="1787501"/>
            <a:chExt cx="5048250" cy="310515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30C003D-F8DE-A11D-F0E5-C1D946D1CFFF}"/>
                </a:ext>
              </a:extLst>
            </p:cNvPr>
            <p:cNvGrpSpPr/>
            <p:nvPr/>
          </p:nvGrpSpPr>
          <p:grpSpPr>
            <a:xfrm>
              <a:off x="5966188" y="1787501"/>
              <a:ext cx="5048250" cy="3105150"/>
              <a:chOff x="5966188" y="1787501"/>
              <a:chExt cx="5048250" cy="310515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6188" y="1787501"/>
                <a:ext cx="5048250" cy="310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AD5A296-46FE-C336-1FF1-C1E8F7D450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4684" y="3509855"/>
                <a:ext cx="315270" cy="0"/>
              </a:xfrm>
              <a:prstGeom prst="line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7CA9294-09FF-7EAF-A733-7F2DE91D7D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5520" y="3521490"/>
                <a:ext cx="336211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7AFEB7A-7716-68C4-F2FA-EEFEE04E1B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77053" y="3521490"/>
                <a:ext cx="327637" cy="0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06AA569-67FD-4E65-16AD-6EC01719BA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36295" y="3509855"/>
                <a:ext cx="350172" cy="0"/>
              </a:xfrm>
              <a:prstGeom prst="line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5A6D18-E489-4009-E0D9-5B52AAFEFD5C}"/>
                </a:ext>
              </a:extLst>
            </p:cNvPr>
            <p:cNvSpPr/>
            <p:nvPr/>
          </p:nvSpPr>
          <p:spPr>
            <a:xfrm>
              <a:off x="6028553" y="3297432"/>
              <a:ext cx="643767" cy="279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C35B361-ABCD-1D42-5729-890BF5015218}"/>
                </a:ext>
              </a:extLst>
            </p:cNvPr>
            <p:cNvSpPr/>
            <p:nvPr/>
          </p:nvSpPr>
          <p:spPr>
            <a:xfrm>
              <a:off x="7979630" y="3356836"/>
              <a:ext cx="1227191" cy="279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18DABF7E-C4F4-AB23-3DE5-F43440CDF23A}"/>
              </a:ext>
            </a:extLst>
          </p:cNvPr>
          <p:cNvSpPr/>
          <p:nvPr/>
        </p:nvSpPr>
        <p:spPr>
          <a:xfrm>
            <a:off x="10474792" y="3356835"/>
            <a:ext cx="1227191" cy="279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828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Unipolar Stepper Motor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</a:t>
            </a:fld>
            <a:endParaRPr kumimoji="0"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BFAB3A-EDFD-7C6F-5E49-DEB4D5D3BBFF}"/>
              </a:ext>
            </a:extLst>
          </p:cNvPr>
          <p:cNvSpPr txBox="1"/>
          <p:nvPr/>
        </p:nvSpPr>
        <p:spPr>
          <a:xfrm>
            <a:off x="3227829" y="1018792"/>
            <a:ext cx="8742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slide adapted from: Yifeng Zhu, Embedded Systems with ARM Cortex-M Microcontrollers in Assembly Language and C</a:t>
            </a:r>
          </a:p>
          <a:p>
            <a:r>
              <a:rPr lang="en-US" sz="1400" dirty="0">
                <a:solidFill>
                  <a:schemeClr val="bg2"/>
                </a:solidFill>
              </a:rPr>
              <a:t> </a:t>
            </a:r>
            <a:endParaRPr lang="en-AU" sz="1400" dirty="0">
              <a:solidFill>
                <a:schemeClr val="bg2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C7F3D2D-CC7E-0B20-82ED-CB0AAF94C8E8}"/>
              </a:ext>
            </a:extLst>
          </p:cNvPr>
          <p:cNvGrpSpPr/>
          <p:nvPr/>
        </p:nvGrpSpPr>
        <p:grpSpPr>
          <a:xfrm>
            <a:off x="5965174" y="2422114"/>
            <a:ext cx="5170976" cy="2562225"/>
            <a:chOff x="5965174" y="2422114"/>
            <a:chExt cx="5170976" cy="256222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2DFCE78-D479-7B06-719C-82DECDF0C8E3}"/>
                </a:ext>
              </a:extLst>
            </p:cNvPr>
            <p:cNvGrpSpPr/>
            <p:nvPr/>
          </p:nvGrpSpPr>
          <p:grpSpPr>
            <a:xfrm>
              <a:off x="5965174" y="2422114"/>
              <a:ext cx="4953000" cy="2562225"/>
              <a:chOff x="5973487" y="2147887"/>
              <a:chExt cx="4953000" cy="2562225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3487" y="2147887"/>
                <a:ext cx="4953000" cy="2562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6861503-2A00-2B27-B934-7B0F0C679B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98841" y="3524561"/>
                <a:ext cx="0" cy="404848"/>
              </a:xfrm>
              <a:prstGeom prst="line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6D183EE-E40E-065B-4A33-8A850E50CF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7745" y="3524561"/>
                <a:ext cx="0" cy="40950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16E525A-DC24-2A8A-D4AC-07E30A572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36654" y="3524561"/>
                <a:ext cx="0" cy="351462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815A220-AD6C-F06F-4B7E-91A72FBD6F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70830" y="3526488"/>
                <a:ext cx="0" cy="402921"/>
              </a:xfrm>
              <a:prstGeom prst="line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357E21A-7D7D-29E0-14CD-EBD3FD942A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3161" y="2537904"/>
                <a:ext cx="0" cy="35146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DE0683B-D819-EF50-8DC2-0A6B7AB3B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3293" y="2537904"/>
                <a:ext cx="0" cy="335029"/>
              </a:xfrm>
              <a:prstGeom prst="line">
                <a:avLst/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93FE17A-FAF5-2662-835C-5DAA0371125D}"/>
                </a:ext>
              </a:extLst>
            </p:cNvPr>
            <p:cNvSpPr/>
            <p:nvPr/>
          </p:nvSpPr>
          <p:spPr>
            <a:xfrm>
              <a:off x="6426447" y="2875433"/>
              <a:ext cx="743744" cy="224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7327FCC-57F3-E78D-D296-711677897B38}"/>
                </a:ext>
              </a:extLst>
            </p:cNvPr>
            <p:cNvSpPr/>
            <p:nvPr/>
          </p:nvSpPr>
          <p:spPr>
            <a:xfrm>
              <a:off x="6741358" y="3914833"/>
              <a:ext cx="743744" cy="224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3892498-2952-EB6A-9166-67AA45665ACC}"/>
                </a:ext>
              </a:extLst>
            </p:cNvPr>
            <p:cNvSpPr/>
            <p:nvPr/>
          </p:nvSpPr>
          <p:spPr>
            <a:xfrm>
              <a:off x="7837241" y="3925392"/>
              <a:ext cx="743744" cy="224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6000709-567E-DDF4-B175-C0623AD2F784}"/>
                </a:ext>
              </a:extLst>
            </p:cNvPr>
            <p:cNvSpPr/>
            <p:nvPr/>
          </p:nvSpPr>
          <p:spPr>
            <a:xfrm>
              <a:off x="9458231" y="3902743"/>
              <a:ext cx="743744" cy="224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857E4AB-EF4A-45BE-166E-FAE80CD5D00B}"/>
                </a:ext>
              </a:extLst>
            </p:cNvPr>
            <p:cNvSpPr/>
            <p:nvPr/>
          </p:nvSpPr>
          <p:spPr>
            <a:xfrm>
              <a:off x="10392406" y="3901511"/>
              <a:ext cx="743744" cy="224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5FFB788-F36C-8D99-76B9-A946BF6B70B9}"/>
                </a:ext>
              </a:extLst>
            </p:cNvPr>
            <p:cNvSpPr/>
            <p:nvPr/>
          </p:nvSpPr>
          <p:spPr>
            <a:xfrm>
              <a:off x="10063630" y="2886557"/>
              <a:ext cx="743744" cy="224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AECB725-CE5E-1EFB-40D2-F974BFA3D3F1}"/>
              </a:ext>
            </a:extLst>
          </p:cNvPr>
          <p:cNvGrpSpPr/>
          <p:nvPr/>
        </p:nvGrpSpPr>
        <p:grpSpPr>
          <a:xfrm>
            <a:off x="1221529" y="2026226"/>
            <a:ext cx="4181104" cy="3698479"/>
            <a:chOff x="1221529" y="2026226"/>
            <a:chExt cx="4181104" cy="369847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2A2A2E1-AD37-E389-AC29-75046061D08E}"/>
                </a:ext>
              </a:extLst>
            </p:cNvPr>
            <p:cNvGrpSpPr/>
            <p:nvPr/>
          </p:nvGrpSpPr>
          <p:grpSpPr>
            <a:xfrm>
              <a:off x="1299016" y="2026226"/>
              <a:ext cx="3857625" cy="3571875"/>
              <a:chOff x="1490610" y="1712119"/>
              <a:chExt cx="3857625" cy="3571875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0610" y="1712119"/>
                <a:ext cx="3857625" cy="3571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15DBB389-F781-A7D3-EA51-6927B983F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6867" y="2108007"/>
                <a:ext cx="362968" cy="0"/>
              </a:xfrm>
              <a:prstGeom prst="line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E8B68B9-E1AB-2E6C-0CF4-07BEE2BCCA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6867" y="3726240"/>
                <a:ext cx="307127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216C5A-9C3C-F60E-789D-27401F930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3007" y="4665014"/>
                <a:ext cx="0" cy="351462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660AD68-2896-19A2-3BB1-7FE6D6A413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0298" y="4665014"/>
                <a:ext cx="0" cy="402921"/>
              </a:xfrm>
              <a:prstGeom prst="line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159C38D-9E39-9082-FB8C-FDF6E3CBE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81541" y="4665014"/>
                <a:ext cx="0" cy="35146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EF6CE9A-0724-FC4C-2A2F-7FC02BC3B8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6867" y="2958422"/>
                <a:ext cx="307127" cy="0"/>
              </a:xfrm>
              <a:prstGeom prst="line">
                <a:avLst/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C5FBC16-89F2-BEBE-CAA4-523030F5E493}"/>
                </a:ext>
              </a:extLst>
            </p:cNvPr>
            <p:cNvSpPr/>
            <p:nvPr/>
          </p:nvSpPr>
          <p:spPr>
            <a:xfrm>
              <a:off x="1221529" y="2357798"/>
              <a:ext cx="743744" cy="224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E66CF0F-B4A2-F009-F75A-CD79DBD7307C}"/>
                </a:ext>
              </a:extLst>
            </p:cNvPr>
            <p:cNvSpPr/>
            <p:nvPr/>
          </p:nvSpPr>
          <p:spPr>
            <a:xfrm>
              <a:off x="1221529" y="3178131"/>
              <a:ext cx="743744" cy="224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7DEC708-7626-F81C-8A51-A20B459E1A7A}"/>
                </a:ext>
              </a:extLst>
            </p:cNvPr>
            <p:cNvSpPr/>
            <p:nvPr/>
          </p:nvSpPr>
          <p:spPr>
            <a:xfrm>
              <a:off x="1221529" y="3974519"/>
              <a:ext cx="743744" cy="224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44F9A5-610A-DB2B-C00D-56E53F8D08A9}"/>
                </a:ext>
              </a:extLst>
            </p:cNvPr>
            <p:cNvSpPr/>
            <p:nvPr/>
          </p:nvSpPr>
          <p:spPr>
            <a:xfrm>
              <a:off x="2756118" y="5373243"/>
              <a:ext cx="2646515" cy="351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0130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7FDA-3A49-5811-29C6-EF78F04F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 </a:t>
            </a:r>
            <a:r>
              <a:rPr lang="en-AU" dirty="0" err="1"/>
              <a:t>CoaST</a:t>
            </a:r>
            <a:r>
              <a:rPr lang="en-AU" dirty="0"/>
              <a:t> board: 28BYJ-48 Stepper Motor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A6906-D4E9-125E-BDB5-A2F72B25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A72-ECC7-49D5-BDDD-9E920A121F4B}" type="slidenum">
              <a:rPr lang="en-AU" smtClean="0"/>
              <a:t>5</a:t>
            </a:fld>
            <a:endParaRPr lang="en-AU"/>
          </a:p>
        </p:txBody>
      </p:sp>
      <p:pic>
        <p:nvPicPr>
          <p:cNvPr id="1026" name="Picture 2" descr="28BYJ48 Stepper Motor Pinout">
            <a:extLst>
              <a:ext uri="{FF2B5EF4-FFF2-40B4-BE49-F238E27FC236}">
                <a16:creationId xmlns:a16="http://schemas.microsoft.com/office/drawing/2014/main" id="{A6EF083D-C371-6C0F-3C9B-CC788A217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129" y="1667669"/>
            <a:ext cx="36195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EBAB9A9-9681-5523-C164-20DADAD66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50624" cy="4351338"/>
          </a:xfrm>
        </p:spPr>
        <p:txBody>
          <a:bodyPr/>
          <a:lstStyle/>
          <a:p>
            <a:r>
              <a:rPr lang="en-AU" dirty="0"/>
              <a:t> </a:t>
            </a:r>
            <a:r>
              <a:rPr lang="en-AU" dirty="0" err="1"/>
              <a:t>CoaST</a:t>
            </a:r>
            <a:r>
              <a:rPr lang="en-AU" dirty="0"/>
              <a:t> board’s 28BYJ-48 stepper motor  is unipolar</a:t>
            </a:r>
          </a:p>
        </p:txBody>
      </p:sp>
    </p:spTree>
    <p:extLst>
      <p:ext uri="{BB962C8B-B14F-4D97-AF65-F5344CB8AC3E}">
        <p14:creationId xmlns:p14="http://schemas.microsoft.com/office/powerpoint/2010/main" val="157696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548A0-806C-50EA-E891-9DB6870B3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0557F-7DF0-1266-B251-B6E11DEF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Unipolar Stepper Motor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B2775E-345A-A0C4-2A49-9B2B3C48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</a:t>
            </a:fld>
            <a:endParaRPr kumimoji="0"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E1D1E-A3C2-5E76-B8F4-6C98C84F6602}"/>
              </a:ext>
            </a:extLst>
          </p:cNvPr>
          <p:cNvSpPr txBox="1"/>
          <p:nvPr/>
        </p:nvSpPr>
        <p:spPr>
          <a:xfrm>
            <a:off x="3227829" y="1018792"/>
            <a:ext cx="8742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slide adapted from: Yifeng Zhu, Embedded Systems with ARM Cortex-M Microcontrollers in Assembly Language and C</a:t>
            </a:r>
          </a:p>
          <a:p>
            <a:r>
              <a:rPr lang="en-US" sz="1400" dirty="0">
                <a:solidFill>
                  <a:schemeClr val="bg2"/>
                </a:solidFill>
              </a:rPr>
              <a:t> </a:t>
            </a:r>
            <a:endParaRPr lang="en-AU" sz="1400" dirty="0">
              <a:solidFill>
                <a:schemeClr val="bg2"/>
              </a:solidFill>
            </a:endParaRPr>
          </a:p>
        </p:txBody>
      </p:sp>
      <p:pic>
        <p:nvPicPr>
          <p:cNvPr id="5" name="Picture 2" descr="28BYJ48 Stepper Motor Pinout">
            <a:extLst>
              <a:ext uri="{FF2B5EF4-FFF2-40B4-BE49-F238E27FC236}">
                <a16:creationId xmlns:a16="http://schemas.microsoft.com/office/drawing/2014/main" id="{909693DE-66A7-0399-0888-88840393F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538" y="2242540"/>
            <a:ext cx="2289250" cy="29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FDC2E8D-A40C-A6EB-6EEB-FD7DE55D7EAB}"/>
              </a:ext>
            </a:extLst>
          </p:cNvPr>
          <p:cNvSpPr/>
          <p:nvPr/>
        </p:nvSpPr>
        <p:spPr>
          <a:xfrm>
            <a:off x="8675278" y="3616108"/>
            <a:ext cx="907419" cy="432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71642-8F04-1381-1C80-5966EACB9E10}"/>
              </a:ext>
            </a:extLst>
          </p:cNvPr>
          <p:cNvGrpSpPr/>
          <p:nvPr/>
        </p:nvGrpSpPr>
        <p:grpSpPr>
          <a:xfrm>
            <a:off x="347056" y="1771081"/>
            <a:ext cx="3686018" cy="3355816"/>
            <a:chOff x="113322" y="1846653"/>
            <a:chExt cx="3686018" cy="33558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ACCAF87A-C56F-F0A9-160C-6D1660309B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3" b="6049"/>
            <a:stretch>
              <a:fillRect/>
            </a:stretch>
          </p:blipFill>
          <p:spPr bwMode="auto">
            <a:xfrm>
              <a:off x="398568" y="1846653"/>
              <a:ext cx="3400772" cy="335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E22D147-B415-E31E-1270-F369D05FC475}"/>
                </a:ext>
              </a:extLst>
            </p:cNvPr>
            <p:cNvCxnSpPr>
              <a:cxnSpLocks/>
            </p:cNvCxnSpPr>
            <p:nvPr/>
          </p:nvCxnSpPr>
          <p:spPr>
            <a:xfrm>
              <a:off x="2632646" y="4799547"/>
              <a:ext cx="0" cy="3514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BC4383-D03D-7618-F1BE-8FAB11F6FABC}"/>
                </a:ext>
              </a:extLst>
            </p:cNvPr>
            <p:cNvCxnSpPr>
              <a:cxnSpLocks/>
            </p:cNvCxnSpPr>
            <p:nvPr/>
          </p:nvCxnSpPr>
          <p:spPr>
            <a:xfrm>
              <a:off x="607972" y="3092955"/>
              <a:ext cx="30712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70A902-D720-9EDC-6F88-0076F70B813E}"/>
                </a:ext>
              </a:extLst>
            </p:cNvPr>
            <p:cNvSpPr txBox="1"/>
            <p:nvPr/>
          </p:nvSpPr>
          <p:spPr>
            <a:xfrm>
              <a:off x="113322" y="2467837"/>
              <a:ext cx="7248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E778F0"/>
                  </a:solidFill>
                </a:rPr>
                <a:t>Coil B</a:t>
              </a:r>
              <a:endParaRPr lang="en-AU" b="1" dirty="0">
                <a:solidFill>
                  <a:srgbClr val="E778F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F93617-192C-72A5-CBCA-586D151AF483}"/>
                </a:ext>
              </a:extLst>
            </p:cNvPr>
            <p:cNvSpPr txBox="1"/>
            <p:nvPr/>
          </p:nvSpPr>
          <p:spPr>
            <a:xfrm>
              <a:off x="133009" y="3299868"/>
              <a:ext cx="7409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Coil D</a:t>
              </a:r>
              <a:endParaRPr lang="en-AU" b="1" dirty="0">
                <a:solidFill>
                  <a:schemeClr val="accent2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4E956B-AFEE-6C32-BDB0-47B9629107DA}"/>
                </a:ext>
              </a:extLst>
            </p:cNvPr>
            <p:cNvSpPr txBox="1"/>
            <p:nvPr/>
          </p:nvSpPr>
          <p:spPr>
            <a:xfrm>
              <a:off x="2680189" y="4833137"/>
              <a:ext cx="740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Coil A</a:t>
              </a:r>
              <a:endParaRPr lang="en-AU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06422D-58F3-8457-1A3E-B72DA545FFA5}"/>
                </a:ext>
              </a:extLst>
            </p:cNvPr>
            <p:cNvSpPr txBox="1"/>
            <p:nvPr/>
          </p:nvSpPr>
          <p:spPr>
            <a:xfrm>
              <a:off x="1862567" y="4829234"/>
              <a:ext cx="7286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4"/>
                  </a:solidFill>
                </a:rPr>
                <a:t>Coil C</a:t>
              </a:r>
              <a:endParaRPr lang="en-AU" b="1" dirty="0">
                <a:solidFill>
                  <a:schemeClr val="accent4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3B24CB0-0DB6-2AA3-EA9A-46A988D1F17B}"/>
                </a:ext>
              </a:extLst>
            </p:cNvPr>
            <p:cNvSpPr/>
            <p:nvPr/>
          </p:nvSpPr>
          <p:spPr>
            <a:xfrm>
              <a:off x="197458" y="2044540"/>
              <a:ext cx="420328" cy="432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3B7E99-18F4-C460-67D2-665B7D80D1D6}"/>
                </a:ext>
              </a:extLst>
            </p:cNvPr>
            <p:cNvSpPr/>
            <p:nvPr/>
          </p:nvSpPr>
          <p:spPr>
            <a:xfrm>
              <a:off x="176450" y="2891910"/>
              <a:ext cx="420328" cy="432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CECC2D6-BCCE-8852-A4D9-2439817E65F0}"/>
                </a:ext>
              </a:extLst>
            </p:cNvPr>
            <p:cNvSpPr/>
            <p:nvPr/>
          </p:nvSpPr>
          <p:spPr>
            <a:xfrm>
              <a:off x="161637" y="3691608"/>
              <a:ext cx="420328" cy="432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385D715-16C5-F89F-C805-63B1A238A053}"/>
              </a:ext>
            </a:extLst>
          </p:cNvPr>
          <p:cNvGrpSpPr/>
          <p:nvPr/>
        </p:nvGrpSpPr>
        <p:grpSpPr>
          <a:xfrm>
            <a:off x="4265138" y="2147887"/>
            <a:ext cx="5022351" cy="2562225"/>
            <a:chOff x="4265138" y="2147887"/>
            <a:chExt cx="5022351" cy="2562225"/>
          </a:xfrm>
        </p:grpSpPr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E7993AE8-ADAC-B5E0-E28D-1A6BAEFF8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138" y="2147887"/>
              <a:ext cx="4953000" cy="256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7996D6-FF37-CDE8-FBAA-D3EA96B8E2EC}"/>
                </a:ext>
              </a:extLst>
            </p:cNvPr>
            <p:cNvCxnSpPr>
              <a:cxnSpLocks/>
            </p:cNvCxnSpPr>
            <p:nvPr/>
          </p:nvCxnSpPr>
          <p:spPr>
            <a:xfrm>
              <a:off x="6993796" y="2311110"/>
              <a:ext cx="0" cy="1947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2B446E-74A4-6247-1FC6-0797FAA83C4E}"/>
                </a:ext>
              </a:extLst>
            </p:cNvPr>
            <p:cNvSpPr/>
            <p:nvPr/>
          </p:nvSpPr>
          <p:spPr>
            <a:xfrm>
              <a:off x="4536782" y="2420300"/>
              <a:ext cx="907419" cy="432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0FEE02-8BC8-5E4E-14BC-DC1486CD0C4B}"/>
                </a:ext>
              </a:extLst>
            </p:cNvPr>
            <p:cNvSpPr/>
            <p:nvPr/>
          </p:nvSpPr>
          <p:spPr>
            <a:xfrm>
              <a:off x="8356090" y="2429754"/>
              <a:ext cx="907419" cy="432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0266AA-96BE-8EF7-654B-F927496B1A13}"/>
                </a:ext>
              </a:extLst>
            </p:cNvPr>
            <p:cNvSpPr/>
            <p:nvPr/>
          </p:nvSpPr>
          <p:spPr>
            <a:xfrm>
              <a:off x="7760880" y="3569933"/>
              <a:ext cx="588230" cy="432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C2320A4-06E7-AE6A-4D6F-D649FB555236}"/>
                </a:ext>
              </a:extLst>
            </p:cNvPr>
            <p:cNvSpPr/>
            <p:nvPr/>
          </p:nvSpPr>
          <p:spPr>
            <a:xfrm>
              <a:off x="6132932" y="3564602"/>
              <a:ext cx="588230" cy="432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C6549E-0E72-0710-7E7D-E3527721D2BA}"/>
                </a:ext>
              </a:extLst>
            </p:cNvPr>
            <p:cNvSpPr txBox="1"/>
            <p:nvPr/>
          </p:nvSpPr>
          <p:spPr>
            <a:xfrm>
              <a:off x="4902102" y="3107623"/>
              <a:ext cx="7248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E778F0"/>
                  </a:solidFill>
                </a:rPr>
                <a:t>Coil B</a:t>
              </a:r>
              <a:endParaRPr lang="en-AU" b="1" dirty="0">
                <a:solidFill>
                  <a:srgbClr val="E778F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DCAAF2-183B-05E3-BAC5-5445E5F51109}"/>
                </a:ext>
              </a:extLst>
            </p:cNvPr>
            <p:cNvSpPr txBox="1"/>
            <p:nvPr/>
          </p:nvSpPr>
          <p:spPr>
            <a:xfrm>
              <a:off x="6049456" y="3079657"/>
              <a:ext cx="7409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Coil D</a:t>
              </a:r>
              <a:endParaRPr lang="en-AU" b="1" dirty="0">
                <a:solidFill>
                  <a:schemeClr val="accent2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8B25227-A736-6809-77FC-C5EE408AFB21}"/>
                </a:ext>
              </a:extLst>
            </p:cNvPr>
            <p:cNvSpPr txBox="1"/>
            <p:nvPr/>
          </p:nvSpPr>
          <p:spPr>
            <a:xfrm>
              <a:off x="8546583" y="3086277"/>
              <a:ext cx="740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Coil A</a:t>
              </a:r>
              <a:endParaRPr lang="en-AU" b="1" dirty="0">
                <a:solidFill>
                  <a:schemeClr val="accent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F109DA-FB8B-5118-E1AF-C7A34E6A1D4A}"/>
                </a:ext>
              </a:extLst>
            </p:cNvPr>
            <p:cNvSpPr txBox="1"/>
            <p:nvPr/>
          </p:nvSpPr>
          <p:spPr>
            <a:xfrm>
              <a:off x="7639947" y="3109557"/>
              <a:ext cx="7286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4"/>
                  </a:solidFill>
                </a:rPr>
                <a:t>Coil C</a:t>
              </a:r>
              <a:endParaRPr lang="en-AU" b="1" dirty="0">
                <a:solidFill>
                  <a:schemeClr val="accent4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5F5768-0242-1CE4-296F-22DC11A83936}"/>
                </a:ext>
              </a:extLst>
            </p:cNvPr>
            <p:cNvSpPr/>
            <p:nvPr/>
          </p:nvSpPr>
          <p:spPr>
            <a:xfrm>
              <a:off x="5040366" y="3524561"/>
              <a:ext cx="588230" cy="432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05C2F0D-5FE4-B9DF-AB47-3EBA0DE9F2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00793" y="4103647"/>
              <a:ext cx="194572" cy="0"/>
            </a:xfrm>
            <a:prstGeom prst="line">
              <a:avLst/>
            </a:prstGeom>
            <a:ln w="57150">
              <a:solidFill>
                <a:srgbClr val="E778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97F66D2-B466-F1D8-D204-22F16ACDB8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1304" y="4103647"/>
              <a:ext cx="189944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EAE22A3-706C-6C66-A6CD-B5971570F0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3582" y="4119982"/>
              <a:ext cx="18994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0D08AB7-395A-C82F-31DB-6DF6901B71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45653" y="4099115"/>
              <a:ext cx="189944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951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9726-E957-99A1-C800-F788DD829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Stepping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210C4-EED2-9F8A-482A-511EE7084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A72-ECC7-49D5-BDDD-9E920A121F4B}" type="slidenum">
              <a:rPr lang="en-AU" smtClean="0"/>
              <a:t>7</a:t>
            </a:fld>
            <a:endParaRPr lang="en-AU"/>
          </a:p>
        </p:txBody>
      </p:sp>
      <p:pic>
        <p:nvPicPr>
          <p:cNvPr id="5" name="Google Shape;105;p20">
            <a:extLst>
              <a:ext uri="{FF2B5EF4-FFF2-40B4-BE49-F238E27FC236}">
                <a16:creationId xmlns:a16="http://schemas.microsoft.com/office/drawing/2014/main" id="{B0FDBE06-4E50-E31C-AC15-32A6D6E18E6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69376" y="1825625"/>
            <a:ext cx="4130297" cy="41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6;p20">
            <a:extLst>
              <a:ext uri="{FF2B5EF4-FFF2-40B4-BE49-F238E27FC236}">
                <a16:creationId xmlns:a16="http://schemas.microsoft.com/office/drawing/2014/main" id="{C4366F01-2F2C-B6F1-1624-DC66A30901F1}"/>
              </a:ext>
            </a:extLst>
          </p:cNvPr>
          <p:cNvSpPr txBox="1"/>
          <p:nvPr/>
        </p:nvSpPr>
        <p:spPr>
          <a:xfrm>
            <a:off x="8482200" y="59334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https://drufelcnc.com/?c=blog&amp;p=Stepper_motors</a:t>
            </a: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31728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Stepping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</a:t>
            </a:fld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20" y="1588661"/>
            <a:ext cx="2286000" cy="251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21" y="1571021"/>
            <a:ext cx="2285999" cy="278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22" y="1527763"/>
            <a:ext cx="2253215" cy="275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49" y="1542012"/>
            <a:ext cx="2225035" cy="265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4080453"/>
            <a:ext cx="4408700" cy="252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B32FFA-F49A-4053-F0B9-FB293D8A2A99}"/>
              </a:ext>
            </a:extLst>
          </p:cNvPr>
          <p:cNvSpPr txBox="1"/>
          <p:nvPr/>
        </p:nvSpPr>
        <p:spPr>
          <a:xfrm>
            <a:off x="3227829" y="1018792"/>
            <a:ext cx="8742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slide adapted from: Yifeng Zhu, Embedded Systems with ARM Cortex-M Microcontrollers in Assembly Language and C</a:t>
            </a:r>
          </a:p>
          <a:p>
            <a:r>
              <a:rPr lang="en-US" sz="1400" dirty="0">
                <a:solidFill>
                  <a:schemeClr val="bg2"/>
                </a:solidFill>
              </a:rPr>
              <a:t> </a:t>
            </a:r>
            <a:endParaRPr lang="en-AU" sz="1400" dirty="0">
              <a:solidFill>
                <a:schemeClr val="bg2"/>
              </a:solidFill>
            </a:endParaRPr>
          </a:p>
        </p:txBody>
      </p:sp>
      <p:graphicFrame>
        <p:nvGraphicFramePr>
          <p:cNvPr id="5" name="Google Shape;161;p27">
            <a:extLst>
              <a:ext uri="{FF2B5EF4-FFF2-40B4-BE49-F238E27FC236}">
                <a16:creationId xmlns:a16="http://schemas.microsoft.com/office/drawing/2014/main" id="{47B644C8-D988-4988-3538-614463A71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918564"/>
              </p:ext>
            </p:extLst>
          </p:nvPr>
        </p:nvGraphicFramePr>
        <p:xfrm>
          <a:off x="3369238" y="4351170"/>
          <a:ext cx="940758" cy="162421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40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0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>
                          <a:solidFill>
                            <a:srgbClr val="E778F0"/>
                          </a:solidFill>
                        </a:rPr>
                        <a:t>COIL_B</a:t>
                      </a:r>
                      <a:endParaRPr dirty="0">
                        <a:solidFill>
                          <a:srgbClr val="E778F0"/>
                        </a:solidFill>
                      </a:endParaRPr>
                    </a:p>
                  </a:txBody>
                  <a:tcPr marL="91425" marR="91425" marT="54000" marB="54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0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COIL_D</a:t>
                      </a:r>
                      <a:endParaRPr dirty="0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54000" marB="54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0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COIL_A</a:t>
                      </a:r>
                      <a:endParaRPr dirty="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54000" marB="54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0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4"/>
                          </a:solidFill>
                        </a:rPr>
                        <a:t>COIL_C</a:t>
                      </a:r>
                      <a:endParaRPr dirty="0">
                        <a:solidFill>
                          <a:schemeClr val="accent4"/>
                        </a:solidFill>
                      </a:endParaRPr>
                    </a:p>
                  </a:txBody>
                  <a:tcPr marL="91425" marR="91425" marT="54000" marB="54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0C204A-CAFB-BE62-21EF-69049C58DA16}"/>
              </a:ext>
            </a:extLst>
          </p:cNvPr>
          <p:cNvSpPr txBox="1"/>
          <p:nvPr/>
        </p:nvSpPr>
        <p:spPr>
          <a:xfrm>
            <a:off x="1860035" y="2292431"/>
            <a:ext cx="1943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778F0"/>
                </a:solidFill>
              </a:rPr>
              <a:t>B</a:t>
            </a:r>
            <a:endParaRPr lang="en-AU" b="1" dirty="0">
              <a:solidFill>
                <a:srgbClr val="E778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2C385-90F3-9E77-C9D2-836401F7C7DD}"/>
              </a:ext>
            </a:extLst>
          </p:cNvPr>
          <p:cNvSpPr txBox="1"/>
          <p:nvPr/>
        </p:nvSpPr>
        <p:spPr>
          <a:xfrm>
            <a:off x="1883712" y="2730677"/>
            <a:ext cx="146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</a:t>
            </a:r>
            <a:endParaRPr lang="en-AU" b="1" dirty="0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9DA558-68C6-337F-B7FB-9C9400B0F25C}"/>
              </a:ext>
            </a:extLst>
          </p:cNvPr>
          <p:cNvSpPr txBox="1"/>
          <p:nvPr/>
        </p:nvSpPr>
        <p:spPr>
          <a:xfrm>
            <a:off x="3215627" y="3673683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55A8E-45D8-625E-493C-0808D1F72959}"/>
              </a:ext>
            </a:extLst>
          </p:cNvPr>
          <p:cNvSpPr txBox="1"/>
          <p:nvPr/>
        </p:nvSpPr>
        <p:spPr>
          <a:xfrm>
            <a:off x="2775397" y="3673683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C</a:t>
            </a:r>
            <a:endParaRPr lang="en-AU" b="1" dirty="0">
              <a:solidFill>
                <a:schemeClr val="accent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1E625-A832-AEE3-39E5-3BADF5ED5F52}"/>
              </a:ext>
            </a:extLst>
          </p:cNvPr>
          <p:cNvSpPr txBox="1"/>
          <p:nvPr/>
        </p:nvSpPr>
        <p:spPr>
          <a:xfrm>
            <a:off x="4115691" y="2278595"/>
            <a:ext cx="1943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778F0"/>
                </a:solidFill>
              </a:rPr>
              <a:t>B</a:t>
            </a:r>
            <a:endParaRPr lang="en-AU" b="1" dirty="0">
              <a:solidFill>
                <a:srgbClr val="E778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2C678-3816-D166-1056-101336262535}"/>
              </a:ext>
            </a:extLst>
          </p:cNvPr>
          <p:cNvSpPr txBox="1"/>
          <p:nvPr/>
        </p:nvSpPr>
        <p:spPr>
          <a:xfrm>
            <a:off x="4139368" y="2716841"/>
            <a:ext cx="146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</a:t>
            </a:r>
            <a:endParaRPr lang="en-AU" b="1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49D5D7-A5DD-D173-F1A0-E1FDF0B052B3}"/>
              </a:ext>
            </a:extLst>
          </p:cNvPr>
          <p:cNvSpPr txBox="1"/>
          <p:nvPr/>
        </p:nvSpPr>
        <p:spPr>
          <a:xfrm>
            <a:off x="5392748" y="3673705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2B5021-59A6-91DD-4837-9BD64E7D6205}"/>
              </a:ext>
            </a:extLst>
          </p:cNvPr>
          <p:cNvSpPr txBox="1"/>
          <p:nvPr/>
        </p:nvSpPr>
        <p:spPr>
          <a:xfrm>
            <a:off x="4952518" y="3673705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C</a:t>
            </a:r>
            <a:endParaRPr lang="en-AU" b="1" dirty="0">
              <a:solidFill>
                <a:schemeClr val="accent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64DEE3-EC7B-FAA6-C36C-8B3BD5805E37}"/>
              </a:ext>
            </a:extLst>
          </p:cNvPr>
          <p:cNvSpPr txBox="1"/>
          <p:nvPr/>
        </p:nvSpPr>
        <p:spPr>
          <a:xfrm>
            <a:off x="7715875" y="3673683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DB4AB0-99D3-9E45-9EF1-0CE35213B488}"/>
              </a:ext>
            </a:extLst>
          </p:cNvPr>
          <p:cNvSpPr txBox="1"/>
          <p:nvPr/>
        </p:nvSpPr>
        <p:spPr>
          <a:xfrm>
            <a:off x="7275645" y="3673683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C</a:t>
            </a:r>
            <a:endParaRPr lang="en-AU" b="1" dirty="0">
              <a:solidFill>
                <a:schemeClr val="accent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BF63B-32FC-09AB-0F42-1BAD6A64AB73}"/>
              </a:ext>
            </a:extLst>
          </p:cNvPr>
          <p:cNvSpPr txBox="1"/>
          <p:nvPr/>
        </p:nvSpPr>
        <p:spPr>
          <a:xfrm>
            <a:off x="9892996" y="3637733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2D5323-8982-BF34-91D5-533E8622297F}"/>
              </a:ext>
            </a:extLst>
          </p:cNvPr>
          <p:cNvSpPr txBox="1"/>
          <p:nvPr/>
        </p:nvSpPr>
        <p:spPr>
          <a:xfrm>
            <a:off x="9452766" y="3637733"/>
            <a:ext cx="184185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C</a:t>
            </a:r>
            <a:endParaRPr lang="en-AU" b="1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5EA369-99F5-2EB3-4EBF-DF92990CCEA7}"/>
              </a:ext>
            </a:extLst>
          </p:cNvPr>
          <p:cNvSpPr txBox="1"/>
          <p:nvPr/>
        </p:nvSpPr>
        <p:spPr>
          <a:xfrm>
            <a:off x="6350392" y="2322605"/>
            <a:ext cx="1943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778F0"/>
                </a:solidFill>
              </a:rPr>
              <a:t>B</a:t>
            </a:r>
            <a:endParaRPr lang="en-AU" b="1" dirty="0">
              <a:solidFill>
                <a:srgbClr val="E778F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FA37DC-01CF-43F4-50D6-55B669C12813}"/>
              </a:ext>
            </a:extLst>
          </p:cNvPr>
          <p:cNvSpPr txBox="1"/>
          <p:nvPr/>
        </p:nvSpPr>
        <p:spPr>
          <a:xfrm>
            <a:off x="6374069" y="2760851"/>
            <a:ext cx="146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</a:t>
            </a:r>
            <a:endParaRPr lang="en-AU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0308E9-BBF8-E4B7-09BE-F496230161BB}"/>
              </a:ext>
            </a:extLst>
          </p:cNvPr>
          <p:cNvSpPr txBox="1"/>
          <p:nvPr/>
        </p:nvSpPr>
        <p:spPr>
          <a:xfrm>
            <a:off x="8606044" y="2287817"/>
            <a:ext cx="1943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778F0"/>
                </a:solidFill>
              </a:rPr>
              <a:t>B</a:t>
            </a:r>
            <a:endParaRPr lang="en-AU" b="1" dirty="0">
              <a:solidFill>
                <a:srgbClr val="E778F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983F6A-465D-252F-693D-0FE86C4C5BB0}"/>
              </a:ext>
            </a:extLst>
          </p:cNvPr>
          <p:cNvSpPr txBox="1"/>
          <p:nvPr/>
        </p:nvSpPr>
        <p:spPr>
          <a:xfrm>
            <a:off x="8629721" y="2726063"/>
            <a:ext cx="146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</a:t>
            </a:r>
            <a:endParaRPr lang="en-A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7C577-CC8C-414E-A2E7-5043B271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3DB18-97AB-040A-31D0-3DF943707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program that infinitely rotate the motor using wave stepping method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B6428-B16E-6763-DA2D-7E37E8DE3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A72-ECC7-49D5-BDDD-9E920A121F4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9548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2267</TotalTime>
  <Words>473</Words>
  <Application>Microsoft Office PowerPoint</Application>
  <PresentationFormat>Widescreen</PresentationFormat>
  <Paragraphs>154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DESN2000  (Computer Engineering) 2025 T2  Stepper Motor</vt:lpstr>
      <vt:lpstr>Step Angle</vt:lpstr>
      <vt:lpstr>Bipolar Stepper Motor</vt:lpstr>
      <vt:lpstr>Unipolar Stepper Motor</vt:lpstr>
      <vt:lpstr> CoaST board: 28BYJ-48 Stepper Motor</vt:lpstr>
      <vt:lpstr>Unipolar Stepper Motor</vt:lpstr>
      <vt:lpstr>Wave Stepping</vt:lpstr>
      <vt:lpstr>Wave Stepping</vt:lpstr>
      <vt:lpstr>Example </vt:lpstr>
      <vt:lpstr>Full Stepping</vt:lpstr>
      <vt:lpstr>Example</vt:lpstr>
      <vt:lpstr>Full Stepping</vt:lpstr>
      <vt:lpstr>Example</vt:lpstr>
      <vt:lpstr>Half Stepping</vt:lpstr>
      <vt:lpstr>Half-stepping</vt:lpstr>
      <vt:lpstr>Half stepping</vt:lpstr>
      <vt:lpstr>Datasheet for 28BYJ-48</vt:lpstr>
      <vt:lpstr>Learning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Sequence Alignment</dc:title>
  <dc:creator>Hasindu Gamaarachchi</dc:creator>
  <cp:lastModifiedBy>Hasindu Gamaarachchi</cp:lastModifiedBy>
  <cp:revision>20</cp:revision>
  <dcterms:created xsi:type="dcterms:W3CDTF">2022-09-30T00:39:30Z</dcterms:created>
  <dcterms:modified xsi:type="dcterms:W3CDTF">2025-07-02T13:52:51Z</dcterms:modified>
</cp:coreProperties>
</file>